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0"/>
  </p:notesMasterIdLst>
  <p:sldIdLst>
    <p:sldId id="256" r:id="rId2"/>
    <p:sldId id="257" r:id="rId3"/>
    <p:sldId id="263" r:id="rId4"/>
    <p:sldId id="258" r:id="rId5"/>
    <p:sldId id="259" r:id="rId6"/>
    <p:sldId id="264" r:id="rId7"/>
    <p:sldId id="261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gif>
</file>

<file path=ppt/media/image11.gif>
</file>

<file path=ppt/media/image12.gif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D82A68-9F28-4836-8AAD-700B8E6F4490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 smtClean="0"/>
              <a:t>Upraviť štýly predlohy textu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GB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BD8449-FB70-4323-A6AB-11D1C411E7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61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BD8449-FB70-4323-A6AB-11D1C411E719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0202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sk-SK" smtClean="0"/>
              <a:t>Kliknutím upravte štýl predlohy podnadpisov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114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sk-SK" smtClean="0"/>
              <a:t>Upraviť štýly predlohy textu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114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sk-SK" smtClean="0"/>
              <a:t>Upraviť štýly predlohy textu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064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 smtClean="0"/>
              <a:t>Upraviť štýly predlohy textu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6993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lavička sekc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 smtClean="0"/>
              <a:t>Upraviť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7565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sk-SK" smtClean="0"/>
              <a:t>Upraviť štýly predlohy textu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sk-SK" smtClean="0"/>
              <a:t>Upraviť štýly predlohy textu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373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 smtClean="0"/>
              <a:t>Upraviť štýly predlohy textu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sk-SK" smtClean="0"/>
              <a:t>Upraviť štýly predlohy textu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 smtClean="0"/>
              <a:t>Upraviť štýly predlohy textu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sk-SK" smtClean="0"/>
              <a:t>Upraviť štýly predlohy textu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0965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5685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1317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sk-SK" smtClean="0"/>
              <a:t>Upraviť štýly predlohy textu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 smtClean="0"/>
              <a:t>Upraviť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3376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 smtClean="0"/>
              <a:t>Ak chcete pridať obrázok, kliknite na ikonu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 smtClean="0"/>
              <a:t>Upraviť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543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sk-SK" smtClean="0"/>
              <a:t>Upraviť štýly predlohy textu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9CDD238-FEFB-4651-9A60-D555EF215B41}" type="datetimeFigureOut">
              <a:rPr lang="en-GB" smtClean="0"/>
              <a:t>31/03/2022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89C73F4-24FE-4163-92D4-FD1B14A4F190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494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SmartPeerJS</a:t>
            </a:r>
            <a:r>
              <a:rPr lang="en-GB" dirty="0"/>
              <a:t>: A library for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/>
              <a:t>turning smartphone in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/>
              <a:t>interactive controller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097280" y="4455621"/>
            <a:ext cx="10058400" cy="1143000"/>
          </a:xfrm>
        </p:spPr>
        <p:txBody>
          <a:bodyPr/>
          <a:lstStyle/>
          <a:p>
            <a:r>
              <a:rPr lang="en-GB" dirty="0" smtClean="0"/>
              <a:t>Emma </a:t>
            </a:r>
            <a:r>
              <a:rPr lang="en-GB" dirty="0" err="1" smtClean="0"/>
              <a:t>Poliakova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001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99"/>
    </mc:Choice>
    <mc:Fallback xmlns="">
      <p:transition spd="slow" advTm="11599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Motivation</a:t>
            </a:r>
            <a:endParaRPr lang="en-GB" dirty="0"/>
          </a:p>
        </p:txBody>
      </p:sp>
      <p:pic>
        <p:nvPicPr>
          <p:cNvPr id="4" name="Zástupný objekt pre obsah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1433" y="3770811"/>
            <a:ext cx="3956458" cy="2228805"/>
          </a:xfrm>
        </p:spPr>
      </p:pic>
      <p:sp>
        <p:nvSpPr>
          <p:cNvPr id="5" name="BlokTextu 4"/>
          <p:cNvSpPr txBox="1"/>
          <p:nvPr/>
        </p:nvSpPr>
        <p:spPr>
          <a:xfrm>
            <a:off x="0" y="6334780"/>
            <a:ext cx="94749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Makey-makey</a:t>
            </a:r>
            <a:r>
              <a:rPr lang="en-GB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: https://m.media-amazon.com/images/I/81Or74Q0RYL._AC_SL1500_.jpg</a:t>
            </a:r>
          </a:p>
          <a:p>
            <a:r>
              <a:rPr lang="en-GB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Leap motion: https://cdn-blog.adafruit.com/uploads/2014/09/NewImage90.png</a:t>
            </a:r>
            <a:endParaRPr lang="en-GB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Obrázo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5" t="16897" r="12808"/>
          <a:stretch/>
        </p:blipFill>
        <p:spPr>
          <a:xfrm>
            <a:off x="8465711" y="146815"/>
            <a:ext cx="3387903" cy="2767582"/>
          </a:xfrm>
          <a:prstGeom prst="rect">
            <a:avLst/>
          </a:prstGeom>
        </p:spPr>
      </p:pic>
      <p:sp>
        <p:nvSpPr>
          <p:cNvPr id="9" name="BlokTextu 8"/>
          <p:cNvSpPr txBox="1"/>
          <p:nvPr/>
        </p:nvSpPr>
        <p:spPr>
          <a:xfrm flipH="1">
            <a:off x="8511430" y="5982532"/>
            <a:ext cx="3342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 smtClean="0"/>
              <a:t>Makey</a:t>
            </a:r>
            <a:r>
              <a:rPr lang="en-GB" dirty="0" smtClean="0"/>
              <a:t> </a:t>
            </a:r>
            <a:r>
              <a:rPr lang="en-GB" dirty="0" err="1" smtClean="0"/>
              <a:t>makey</a:t>
            </a:r>
            <a:r>
              <a:rPr lang="en-GB" dirty="0" smtClean="0"/>
              <a:t> invention kit</a:t>
            </a:r>
            <a:endParaRPr lang="en-GB" dirty="0"/>
          </a:p>
        </p:txBody>
      </p:sp>
      <p:sp>
        <p:nvSpPr>
          <p:cNvPr id="10" name="BlokTextu 9"/>
          <p:cNvSpPr txBox="1"/>
          <p:nvPr/>
        </p:nvSpPr>
        <p:spPr>
          <a:xfrm flipH="1">
            <a:off x="8663830" y="2948917"/>
            <a:ext cx="3342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Leap motion controller</a:t>
            </a:r>
            <a:endParaRPr lang="en-GB" dirty="0"/>
          </a:p>
        </p:txBody>
      </p:sp>
      <p:sp>
        <p:nvSpPr>
          <p:cNvPr id="11" name="BlokTextu 10"/>
          <p:cNvSpPr txBox="1"/>
          <p:nvPr/>
        </p:nvSpPr>
        <p:spPr>
          <a:xfrm>
            <a:off x="1097280" y="1877148"/>
            <a:ext cx="56518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Almost everyone owns a smartphone with good processing power and an array of sensors</a:t>
            </a:r>
          </a:p>
          <a:p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Touchscreen for various game controllers – joystick, NES/</a:t>
            </a:r>
            <a:r>
              <a:rPr lang="en-GB" dirty="0" err="1" smtClean="0"/>
              <a:t>Playstation</a:t>
            </a:r>
            <a:r>
              <a:rPr lang="en-GB" dirty="0" smtClean="0"/>
              <a:t> style controller, camera for hand tracking or object recognition, accelerometer for racing games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Smartphone controllers are free and require no software installation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224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392"/>
    </mc:Choice>
    <mc:Fallback xmlns="">
      <p:transition spd="slow" advTm="91392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Goals</a:t>
            </a:r>
            <a:endParaRPr lang="en-GB" dirty="0"/>
          </a:p>
        </p:txBody>
      </p:sp>
      <p:pic>
        <p:nvPicPr>
          <p:cNvPr id="4" name="Zástupný objekt pre obsah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91" t="7418" r="23274" b="11238"/>
          <a:stretch/>
        </p:blipFill>
        <p:spPr>
          <a:xfrm>
            <a:off x="7904254" y="1877148"/>
            <a:ext cx="3530185" cy="3717214"/>
          </a:xfrm>
        </p:spPr>
      </p:pic>
      <p:sp>
        <p:nvSpPr>
          <p:cNvPr id="5" name="BlokTextu 4"/>
          <p:cNvSpPr txBox="1"/>
          <p:nvPr/>
        </p:nvSpPr>
        <p:spPr>
          <a:xfrm>
            <a:off x="8082239" y="5594362"/>
            <a:ext cx="3352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SmartController</a:t>
            </a:r>
            <a:r>
              <a:rPr lang="en-GB" dirty="0" smtClean="0"/>
              <a:t> organization logo</a:t>
            </a:r>
            <a:endParaRPr lang="en-GB" dirty="0"/>
          </a:p>
        </p:txBody>
      </p:sp>
      <p:sp>
        <p:nvSpPr>
          <p:cNvPr id="8" name="BlokTextu 7"/>
          <p:cNvSpPr txBox="1"/>
          <p:nvPr/>
        </p:nvSpPr>
        <p:spPr>
          <a:xfrm>
            <a:off x="1097280" y="1877148"/>
            <a:ext cx="49987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Automatic connection handling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Supporting multiplayer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Hosting pre-made controllers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Easy way of creating new controllers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Creating a GitHub organization for the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Making user documentation, tutorials and demos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Publishing the library on </a:t>
            </a:r>
            <a:r>
              <a:rPr lang="en-GB" dirty="0" err="1" smtClean="0"/>
              <a:t>npm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341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373"/>
    </mc:Choice>
    <mc:Fallback xmlns="">
      <p:transition spd="slow" advTm="92373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</a:t>
            </a:r>
            <a:endParaRPr lang="en-GB" dirty="0"/>
          </a:p>
        </p:txBody>
      </p:sp>
      <p:pic>
        <p:nvPicPr>
          <p:cNvPr id="4" name="Zástupný objekt pre obsah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338" y="1807254"/>
            <a:ext cx="5715841" cy="3986799"/>
          </a:xfrm>
        </p:spPr>
      </p:pic>
      <p:sp>
        <p:nvSpPr>
          <p:cNvPr id="6" name="BlokTextu 5"/>
          <p:cNvSpPr txBox="1"/>
          <p:nvPr/>
        </p:nvSpPr>
        <p:spPr>
          <a:xfrm>
            <a:off x="1097280" y="1877148"/>
            <a:ext cx="49987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Survey to name the library, suggestions included web smartphone controller, game controller, </a:t>
            </a:r>
            <a:r>
              <a:rPr lang="en-GB" dirty="0" err="1" smtClean="0"/>
              <a:t>rtc</a:t>
            </a:r>
            <a:r>
              <a:rPr lang="en-GB" dirty="0" smtClean="0"/>
              <a:t> smart controller, JS P2P smartphone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Use </a:t>
            </a:r>
            <a:r>
              <a:rPr lang="en-GB" dirty="0" err="1" smtClean="0"/>
              <a:t>WebRTC</a:t>
            </a:r>
            <a:r>
              <a:rPr lang="en-GB" dirty="0" smtClean="0"/>
              <a:t> and </a:t>
            </a:r>
            <a:r>
              <a:rPr lang="en-GB" dirty="0" err="1" smtClean="0"/>
              <a:t>PeerJS</a:t>
            </a:r>
            <a:r>
              <a:rPr lang="en-GB" dirty="0" smtClean="0"/>
              <a:t> to connect smartphone via QR code</a:t>
            </a:r>
          </a:p>
          <a:p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SmartController</a:t>
            </a:r>
            <a:r>
              <a:rPr lang="en-GB" dirty="0" smtClean="0"/>
              <a:t> manages the connection in the computer browser , </a:t>
            </a:r>
            <a:r>
              <a:rPr lang="en-GB" dirty="0" err="1" smtClean="0"/>
              <a:t>SmartPhoneController</a:t>
            </a:r>
            <a:r>
              <a:rPr lang="en-GB" dirty="0" smtClean="0"/>
              <a:t> is responsible for the smartphone side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7" name="BlokTextu 6"/>
          <p:cNvSpPr txBox="1"/>
          <p:nvPr/>
        </p:nvSpPr>
        <p:spPr>
          <a:xfrm>
            <a:off x="7489371" y="5863947"/>
            <a:ext cx="4380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Simplified </a:t>
            </a:r>
            <a:r>
              <a:rPr lang="en-GB" dirty="0" err="1" smtClean="0"/>
              <a:t>SmartController</a:t>
            </a:r>
            <a:r>
              <a:rPr lang="en-GB" dirty="0" smtClean="0"/>
              <a:t> structure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7826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622"/>
    </mc:Choice>
    <mc:Fallback xmlns="">
      <p:transition spd="slow" advTm="139622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99469" x="787400" y="5264150"/>
          <p14:tracePt t="99752" x="958850" y="5187950"/>
          <p14:tracePt t="99769" x="1327150" y="5048250"/>
          <p14:tracePt t="99785" x="1879600" y="4889500"/>
          <p14:tracePt t="99803" x="2832100" y="4464050"/>
          <p14:tracePt t="99818" x="3625850" y="4292600"/>
          <p14:tracePt t="99835" x="4387850" y="4013200"/>
          <p14:tracePt t="99851" x="5111750" y="3810000"/>
          <p14:tracePt t="99869" x="5734050" y="3683000"/>
          <p14:tracePt t="99888" x="6438900" y="3492500"/>
          <p14:tracePt t="99901" x="6743700" y="3422650"/>
          <p14:tracePt t="99918" x="6889750" y="3397250"/>
          <p14:tracePt t="99935" x="7010400" y="3352800"/>
          <p14:tracePt t="99953" x="7092950" y="3327400"/>
          <p14:tracePt t="100790" x="7131050" y="3314700"/>
          <p14:tracePt t="100803" x="7239000" y="3289300"/>
          <p14:tracePt t="100818" x="7397750" y="3263900"/>
          <p14:tracePt t="100834" x="7518400" y="3238500"/>
          <p14:tracePt t="100852" x="7581900" y="3225800"/>
          <p14:tracePt t="100868" x="7626350" y="3219450"/>
          <p14:tracePt t="100885" x="7645400" y="3213100"/>
          <p14:tracePt t="100902" x="7677150" y="3213100"/>
          <p14:tracePt t="100918" x="7804150" y="3143250"/>
          <p14:tracePt t="104374" x="7829550" y="3143250"/>
          <p14:tracePt t="104399" x="7924800" y="3149600"/>
          <p14:tracePt t="104415" x="7975600" y="3162300"/>
          <p14:tracePt t="104432" x="8032750" y="3181350"/>
          <p14:tracePt t="104450" x="8096250" y="3200400"/>
          <p14:tracePt t="104466" x="8128000" y="3206750"/>
          <p14:tracePt t="104482" x="8147050" y="3219450"/>
          <p14:tracePt t="104499" x="8172450" y="3244850"/>
          <p14:tracePt t="104515" x="8191500" y="3257550"/>
          <p14:tracePt t="104532" x="8210550" y="3270250"/>
          <p14:tracePt t="104550" x="8235950" y="3295650"/>
          <p14:tracePt t="104572" x="8267700" y="3359150"/>
          <p14:tracePt t="104582" x="8280400" y="3371850"/>
          <p14:tracePt t="104599" x="8299450" y="3448050"/>
          <p14:tracePt t="104615" x="8312150" y="3479800"/>
          <p14:tracePt t="104632" x="8324850" y="3505200"/>
          <p14:tracePt t="104649" x="8337550" y="3536950"/>
          <p14:tracePt t="104666" x="8356600" y="3594100"/>
          <p14:tracePt t="104683" x="8375650" y="3670300"/>
          <p14:tracePt t="104698" x="8382000" y="3702050"/>
          <p14:tracePt t="104716" x="8382000" y="3714750"/>
          <p14:tracePt t="104732" x="8388350" y="3733800"/>
          <p14:tracePt t="104749" x="8388350" y="3746500"/>
          <p14:tracePt t="104765" x="8388350" y="3771900"/>
          <p14:tracePt t="104782" x="8388350" y="3790950"/>
          <p14:tracePt t="104799" x="8394700" y="3810000"/>
          <p14:tracePt t="104815" x="8394700" y="3822700"/>
          <p14:tracePt t="104833" x="8394700" y="3835400"/>
          <p14:tracePt t="112551" x="8394700" y="3784600"/>
          <p14:tracePt t="112564" x="8407400" y="3562350"/>
          <p14:tracePt t="112579" x="8426450" y="3448050"/>
          <p14:tracePt t="112596" x="8464550" y="3035300"/>
          <p14:tracePt t="112611" x="8509000" y="2787650"/>
          <p14:tracePt t="112628" x="8547100" y="2565400"/>
          <p14:tracePt t="112644" x="8623300" y="2381250"/>
          <p14:tracePt t="112647" x="8693150" y="2260600"/>
          <p14:tracePt t="112661" x="8718550" y="2222500"/>
          <p14:tracePt t="112677" x="8851900" y="2012950"/>
          <p14:tracePt t="112694" x="8909050" y="1885950"/>
          <p14:tracePt t="112710" x="8985250" y="1809750"/>
          <p14:tracePt t="112728" x="9112250" y="1720850"/>
          <p14:tracePt t="112744" x="9182100" y="1676400"/>
          <p14:tracePt t="112761" x="9239250" y="1644650"/>
          <p14:tracePt t="112778" x="9290050" y="1619250"/>
          <p14:tracePt t="112794" x="9334500" y="1606550"/>
          <p14:tracePt t="112810" x="9391650" y="1581150"/>
          <p14:tracePt t="112829" x="9455150" y="1549400"/>
          <p14:tracePt t="112845" x="9525000" y="1517650"/>
          <p14:tracePt t="112861" x="9613900" y="1511300"/>
          <p14:tracePt t="112877" x="9702800" y="1504950"/>
          <p14:tracePt t="112898" x="9779000" y="1498600"/>
          <p14:tracePt t="112911" x="9842500" y="1498600"/>
          <p14:tracePt t="112928" x="9880600" y="1498600"/>
          <p14:tracePt t="112944" x="9893300" y="1504950"/>
          <p14:tracePt t="113220" x="9893300" y="1543050"/>
          <p14:tracePt t="113228" x="9899650" y="1587500"/>
          <p14:tracePt t="113244" x="9899650" y="1638300"/>
          <p14:tracePt t="113262" x="9899650" y="1720850"/>
          <p14:tracePt t="113284" x="9899650" y="1892300"/>
          <p14:tracePt t="113295" x="9893300" y="1955800"/>
          <p14:tracePt t="113310" x="9886950" y="2006600"/>
          <p14:tracePt t="113328" x="9880600" y="2057400"/>
          <p14:tracePt t="113344" x="9874250" y="2108200"/>
          <p14:tracePt t="113360" x="9874250" y="2133600"/>
          <p14:tracePt t="113378" x="9861550" y="2178050"/>
          <p14:tracePt t="113395" x="9848850" y="2190750"/>
          <p14:tracePt t="113411" x="9848850" y="2209800"/>
          <p14:tracePt t="113428" x="9836150" y="2222500"/>
          <p14:tracePt t="113444" x="9836150" y="2241550"/>
          <p14:tracePt t="113460" x="9836150" y="2254250"/>
          <p14:tracePt t="113477" x="9836150" y="2273300"/>
          <p14:tracePt t="113496" x="9829800" y="2292350"/>
          <p14:tracePt t="113518" x="9829800" y="2324100"/>
          <p14:tracePt t="113528" x="9829800" y="2330450"/>
          <p14:tracePt t="113544" x="9829800" y="2336800"/>
          <p14:tracePt t="113838" x="9829800" y="2355850"/>
          <p14:tracePt t="113862" x="9829800" y="2546350"/>
          <p14:tracePt t="113877" x="9829800" y="2654300"/>
          <p14:tracePt t="113893" x="9817100" y="2755900"/>
          <p14:tracePt t="113910" x="9810750" y="2876550"/>
          <p14:tracePt t="113927" x="9791700" y="3009900"/>
          <p14:tracePt t="113944" x="9779000" y="3111500"/>
          <p14:tracePt t="113960" x="9753600" y="3225800"/>
          <p14:tracePt t="113977" x="9740900" y="3295650"/>
          <p14:tracePt t="113993" x="9734550" y="3390900"/>
          <p14:tracePt t="114010" x="9709150" y="3581400"/>
          <p14:tracePt t="114028" x="9683750" y="3695700"/>
          <p14:tracePt t="114043" x="9671050" y="3854450"/>
          <p14:tracePt t="114060" x="9658350" y="3943350"/>
          <p14:tracePt t="114079" x="9645650" y="4089400"/>
          <p14:tracePt t="114094" x="9626600" y="4203700"/>
          <p14:tracePt t="114111" x="9613900" y="4260850"/>
          <p14:tracePt t="114127" x="9607550" y="4375150"/>
          <p14:tracePt t="114143" x="9607550" y="4470400"/>
          <p14:tracePt t="114148" x="9607550" y="4533900"/>
          <p14:tracePt t="114161" x="9601200" y="4584700"/>
          <p14:tracePt t="114177" x="9601200" y="4660900"/>
          <p14:tracePt t="114194" x="9594850" y="4743450"/>
          <p14:tracePt t="114210" x="9588500" y="4813300"/>
          <p14:tracePt t="114227" x="9569450" y="4864100"/>
          <p14:tracePt t="114243" x="9569450" y="4940300"/>
          <p14:tracePt t="114261" x="9569450" y="5016500"/>
          <p14:tracePt t="114277" x="9563100" y="5060950"/>
          <p14:tracePt t="114293" x="9556750" y="5092700"/>
          <p14:tracePt t="114313" x="9550400" y="5130800"/>
          <p14:tracePt t="114329" x="9550400" y="5149850"/>
          <p14:tracePt t="114343" x="9550400" y="5181600"/>
          <p14:tracePt t="114361" x="9544050" y="5226050"/>
          <p14:tracePt t="114378" x="9537700" y="5283200"/>
          <p14:tracePt t="114395" x="9537700" y="5308600"/>
          <p14:tracePt t="114410" x="9537700" y="5314950"/>
          <p14:tracePt t="114426" x="9537700" y="5321300"/>
          <p14:tracePt t="114443" x="9537700" y="5327650"/>
          <p14:tracePt t="114537" x="9537700" y="5321300"/>
          <p14:tracePt t="114560" x="9537700" y="5289550"/>
          <p14:tracePt t="114577" x="9537700" y="5257800"/>
          <p14:tracePt t="114593" x="9537700" y="5238750"/>
          <p14:tracePt t="114610" x="9537700" y="5207000"/>
          <p14:tracePt t="114627" x="9544050" y="5187950"/>
          <p14:tracePt t="114643" x="9550400" y="5099050"/>
          <p14:tracePt t="114660" x="9563100" y="4914900"/>
          <p14:tracePt t="114677" x="9607550" y="4749800"/>
          <p14:tracePt t="114693" x="9690100" y="4533900"/>
          <p14:tracePt t="114710" x="9810750" y="4178300"/>
          <p14:tracePt t="114726" x="9874250" y="3924300"/>
          <p14:tracePt t="114743" x="9893300" y="3714750"/>
          <p14:tracePt t="114761" x="9918700" y="3562350"/>
          <p14:tracePt t="114776" x="9931400" y="3378200"/>
          <p14:tracePt t="114793" x="9956800" y="3098800"/>
          <p14:tracePt t="114812" x="9969500" y="2927350"/>
          <p14:tracePt t="114828" x="9988550" y="2755900"/>
          <p14:tracePt t="114844" x="9988550" y="2622550"/>
          <p14:tracePt t="114860" x="9994900" y="2470150"/>
          <p14:tracePt t="114876" x="9982200" y="2400300"/>
          <p14:tracePt t="114913" x="9956800" y="2279650"/>
          <p14:tracePt t="114943" x="9937750" y="2171700"/>
          <p14:tracePt t="114960" x="9925050" y="2120900"/>
          <p14:tracePt t="114978" x="9925050" y="2082800"/>
          <p14:tracePt t="114993" x="9912350" y="2063750"/>
          <p14:tracePt t="115012" x="9899650" y="2032000"/>
          <p14:tracePt t="115031" x="9886950" y="2025650"/>
          <p14:tracePt t="115043" x="9880600" y="2019300"/>
          <p14:tracePt t="115060" x="9874250" y="2012950"/>
          <p14:tracePt t="115077" x="9867900" y="2000250"/>
          <p14:tracePt t="115093" x="9861550" y="2000250"/>
          <p14:tracePt t="115127" x="9861550" y="2012950"/>
          <p14:tracePt t="115373" x="9969500" y="2012950"/>
          <p14:tracePt t="115393" x="10160000" y="2012950"/>
          <p14:tracePt t="115410" x="10515600" y="2012950"/>
          <p14:tracePt t="115427" x="10814050" y="2044700"/>
          <p14:tracePt t="115442" x="10991850" y="2076450"/>
          <p14:tracePt t="115460" x="11144250" y="2139950"/>
          <p14:tracePt t="115476" x="11264900" y="2209800"/>
          <p14:tracePt t="115494" x="11360150" y="2279650"/>
          <p14:tracePt t="115510" x="11372850" y="2298700"/>
          <p14:tracePt t="115527" x="11379200" y="2305050"/>
          <p14:tracePt t="115543" x="11379200" y="2311400"/>
          <p14:tracePt t="115561" x="11379200" y="2324100"/>
          <p14:tracePt t="115593" x="11372850" y="2324100"/>
          <p14:tracePt t="115626" x="11366500" y="2324100"/>
          <p14:tracePt t="116750" x="11334750" y="2317750"/>
          <p14:tracePt t="116776" x="11150600" y="2292350"/>
          <p14:tracePt t="116793" x="10896600" y="2254250"/>
          <p14:tracePt t="116811" x="10490200" y="2266950"/>
          <p14:tracePt t="116829" x="10267950" y="2279650"/>
          <p14:tracePt t="116842" x="9963150" y="2298700"/>
          <p14:tracePt t="116859" x="9715500" y="2349500"/>
          <p14:tracePt t="116875" x="9556750" y="2413000"/>
          <p14:tracePt t="116894" x="9398000" y="2540000"/>
          <p14:tracePt t="116908" x="9334500" y="2578100"/>
          <p14:tracePt t="116925" x="9315450" y="2597150"/>
          <p14:tracePt t="116942" x="9302750" y="2609850"/>
          <p14:tracePt t="116960" x="9302750" y="2616200"/>
          <p14:tracePt t="116976" x="9315450" y="2616200"/>
          <p14:tracePt t="116992" x="9321800" y="2616200"/>
          <p14:tracePt t="117009" x="9340850" y="2616200"/>
          <p14:tracePt t="117510" x="9283700" y="2609850"/>
          <p14:tracePt t="117525" x="9169400" y="2603500"/>
          <p14:tracePt t="117542" x="9067800" y="2603500"/>
          <p14:tracePt t="117558" x="8928100" y="2597150"/>
          <p14:tracePt t="117575" x="8826500" y="2597150"/>
          <p14:tracePt t="117592" x="8750300" y="2603500"/>
          <p14:tracePt t="117608" x="8718550" y="2603500"/>
          <p14:tracePt t="117625" x="8705850" y="2603500"/>
          <p14:tracePt t="117641" x="8699500" y="2603500"/>
          <p14:tracePt t="117658" x="8705850" y="2609850"/>
          <p14:tracePt t="117676" x="8750300" y="2622550"/>
          <p14:tracePt t="117692" x="8763000" y="2622550"/>
          <p14:tracePt t="117708" x="8782050" y="2622550"/>
          <p14:tracePt t="117725" x="8788400" y="2622550"/>
          <p14:tracePt t="117762" x="9004300" y="2584450"/>
          <p14:tracePt t="117776" x="9074150" y="2578100"/>
          <p14:tracePt t="117791" x="9144000" y="2578100"/>
          <p14:tracePt t="117808" x="9239250" y="2571750"/>
          <p14:tracePt t="117825" x="9340850" y="2571750"/>
          <p14:tracePt t="117841" x="9429750" y="2603500"/>
          <p14:tracePt t="117859" x="9480550" y="2628900"/>
          <p14:tracePt t="117875" x="9512300" y="2660650"/>
          <p14:tracePt t="117892" x="9537700" y="2705100"/>
          <p14:tracePt t="117909" x="9563100" y="2755900"/>
          <p14:tracePt t="117926" x="9582150" y="2787650"/>
          <p14:tracePt t="117941" x="9607550" y="2832100"/>
          <p14:tracePt t="117958" x="9658350" y="2952750"/>
          <p14:tracePt t="117974" x="9690100" y="3054350"/>
          <p14:tracePt t="117991" x="9734550" y="3175000"/>
          <p14:tracePt t="118008" x="9785350" y="3333750"/>
          <p14:tracePt t="118024" x="9829800" y="3435350"/>
          <p14:tracePt t="118041" x="9880600" y="3517900"/>
          <p14:tracePt t="118057" x="9918700" y="3606800"/>
          <p14:tracePt t="118075" x="9944100" y="3657600"/>
          <p14:tracePt t="118092" x="9950450" y="3670300"/>
          <p14:tracePt t="118108" x="9956800" y="3683000"/>
          <p14:tracePt t="118124" x="9956800" y="3689350"/>
          <p14:tracePt t="129440" x="9944100" y="3689350"/>
          <p14:tracePt t="129453" x="9937750" y="3689350"/>
          <p14:tracePt t="129470" x="9798050" y="3689350"/>
          <p14:tracePt t="129485" x="9505950" y="3727450"/>
          <p14:tracePt t="129501" x="9182100" y="3797300"/>
          <p14:tracePt t="129519" x="8756650" y="3975100"/>
          <p14:tracePt t="129534" x="8388350" y="4171950"/>
          <p14:tracePt t="129552" x="7981950" y="4362450"/>
          <p14:tracePt t="129568" x="7861300" y="4552950"/>
          <p14:tracePt t="129585" x="7740650" y="4648200"/>
          <p14:tracePt t="129602" x="7658100" y="4730750"/>
          <p14:tracePt t="129622" x="7607300" y="4845050"/>
          <p14:tracePt t="129636" x="7607300" y="4870450"/>
          <p14:tracePt t="129668" x="7607300" y="4889500"/>
          <p14:tracePt t="129702" x="7620000" y="4889500"/>
          <p14:tracePt t="129718" x="7632700" y="4889500"/>
          <p14:tracePt t="130012" x="7607300" y="4895850"/>
          <p14:tracePt t="130035" x="7543800" y="4902200"/>
          <p14:tracePt t="130051" x="7518400" y="4902200"/>
          <p14:tracePt t="130068" x="7404100" y="4933950"/>
          <p14:tracePt t="130084" x="7232650" y="5010150"/>
          <p14:tracePt t="130102" x="7118350" y="5080000"/>
          <p14:tracePt t="130119" x="7061200" y="5111750"/>
          <p14:tracePt t="130135" x="7004050" y="5137150"/>
          <p14:tracePt t="130152" x="6985000" y="5149850"/>
          <p14:tracePt t="130168" x="6953250" y="5162550"/>
          <p14:tracePt t="130186" x="6927850" y="5175250"/>
          <p14:tracePt t="130205" x="6921500" y="5175250"/>
          <p14:tracePt t="130218" x="6908800" y="5175250"/>
          <p14:tracePt t="131321" x="6908800" y="5194300"/>
          <p14:tracePt t="131333" x="6908800" y="5207000"/>
          <p14:tracePt t="131351" x="6927850" y="5302250"/>
          <p14:tracePt t="131371" x="6934200" y="5353050"/>
          <p14:tracePt t="131384" x="6959600" y="5397500"/>
          <p14:tracePt t="131400" x="6985000" y="5454650"/>
          <p14:tracePt t="131419" x="7042150" y="5581650"/>
          <p14:tracePt t="131434" x="7061200" y="5632450"/>
          <p14:tracePt t="131450" x="7080250" y="5651500"/>
          <p14:tracePt t="131467" x="7099300" y="5689600"/>
          <p14:tracePt t="131485" x="7105650" y="5715000"/>
          <p14:tracePt t="131501" x="7131050" y="5765800"/>
          <p14:tracePt t="131517" x="7143750" y="5784850"/>
          <p14:tracePt t="131534" x="7156450" y="5797550"/>
          <p14:tracePt t="131550" x="7175500" y="5816600"/>
          <p14:tracePt t="131567" x="7175500" y="5822950"/>
          <p14:tracePt t="131584" x="7188200" y="5822950"/>
          <p14:tracePt t="131601" x="7194550" y="5822950"/>
          <p14:tracePt t="131617" x="7207250" y="5822950"/>
          <p14:tracePt t="131634" x="7219950" y="5816600"/>
          <p14:tracePt t="131650" x="7226300" y="5816600"/>
          <p14:tracePt t="131668" x="7239000" y="5803900"/>
          <p14:tracePt t="131683" x="7251700" y="5803900"/>
          <p14:tracePt t="131700" x="7264400" y="5803900"/>
          <p14:tracePt t="131717" x="7270750" y="5803900"/>
          <p14:tracePt t="131734" x="7302500" y="5803900"/>
          <p14:tracePt t="131751" x="7308850" y="5797550"/>
          <p14:tracePt t="131767" x="7334250" y="5797550"/>
          <p14:tracePt t="131784" x="7359650" y="5797550"/>
          <p14:tracePt t="131800" x="7378700" y="5797550"/>
          <p14:tracePt t="131818" x="7397750" y="5797550"/>
          <p14:tracePt t="131879" x="7404100" y="5791200"/>
          <p14:tracePt t="131900" x="7404100" y="5784850"/>
          <p14:tracePt t="138027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Implementation</a:t>
            </a:r>
            <a:endParaRPr lang="en-GB" dirty="0"/>
          </a:p>
        </p:txBody>
      </p:sp>
      <p:pic>
        <p:nvPicPr>
          <p:cNvPr id="5" name="Zástupný objekt pre obsah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139" y="1907223"/>
            <a:ext cx="4122145" cy="4022725"/>
          </a:xfrm>
        </p:spPr>
      </p:pic>
      <p:sp>
        <p:nvSpPr>
          <p:cNvPr id="6" name="BlokTextu 5"/>
          <p:cNvSpPr txBox="1"/>
          <p:nvPr/>
        </p:nvSpPr>
        <p:spPr>
          <a:xfrm flipH="1">
            <a:off x="8420402" y="5929948"/>
            <a:ext cx="3141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Basic </a:t>
            </a:r>
            <a:r>
              <a:rPr lang="en-GB" dirty="0" err="1" smtClean="0"/>
              <a:t>SmartController</a:t>
            </a:r>
            <a:r>
              <a:rPr lang="en-GB" dirty="0" smtClean="0"/>
              <a:t> flowchart</a:t>
            </a:r>
            <a:endParaRPr lang="en-GB" dirty="0"/>
          </a:p>
        </p:txBody>
      </p:sp>
      <p:sp>
        <p:nvSpPr>
          <p:cNvPr id="7" name="BlokTextu 6"/>
          <p:cNvSpPr txBox="1"/>
          <p:nvPr/>
        </p:nvSpPr>
        <p:spPr>
          <a:xfrm>
            <a:off x="1097280" y="1877148"/>
            <a:ext cx="49987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Use of </a:t>
            </a:r>
            <a:r>
              <a:rPr lang="en-GB" dirty="0" err="1" smtClean="0"/>
              <a:t>PeerJS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Qr</a:t>
            </a:r>
            <a:r>
              <a:rPr lang="en-GB" dirty="0" smtClean="0"/>
              <a:t> code method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Events with EventEmitter2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Statistics – ping, user message rate, statistics message </a:t>
            </a:r>
            <a:r>
              <a:rPr lang="en-GB" dirty="0" smtClean="0"/>
              <a:t>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SmartPhoneController</a:t>
            </a:r>
            <a:r>
              <a:rPr lang="en-GB" dirty="0" smtClean="0"/>
              <a:t> send method and message throttle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Obrázo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137" y="1815895"/>
            <a:ext cx="1734251" cy="523142"/>
          </a:xfrm>
          <a:prstGeom prst="rect">
            <a:avLst/>
          </a:prstGeom>
        </p:spPr>
      </p:pic>
      <p:pic>
        <p:nvPicPr>
          <p:cNvPr id="9" name="Obrázo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281" y="2432126"/>
            <a:ext cx="4708858" cy="45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998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904"/>
    </mc:Choice>
    <mc:Fallback xmlns="">
      <p:transition spd="slow" advTm="209904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22931" x="990600" y="5327650"/>
          <p14:tracePt t="23334" x="1162050" y="5245100"/>
          <p14:tracePt t="23342" x="1289050" y="5086350"/>
          <p14:tracePt t="23348" x="1460500" y="4889500"/>
          <p14:tracePt t="23357" x="1765300" y="4724400"/>
          <p14:tracePt t="23372" x="2190750" y="4368800"/>
          <p14:tracePt t="23392" x="2863850" y="4000500"/>
          <p14:tracePt t="23406" x="2997200" y="3867150"/>
          <p14:tracePt t="23423" x="3397250" y="3683000"/>
          <p14:tracePt t="23439" x="3505200" y="3651250"/>
          <p14:tracePt t="23456" x="3600450" y="3632200"/>
          <p14:tracePt t="23472" x="3670300" y="3613150"/>
          <p14:tracePt t="23489" x="3695700" y="3600450"/>
          <p14:tracePt t="23505" x="3810000" y="3549650"/>
          <p14:tracePt t="23878" x="3956050" y="3416300"/>
          <p14:tracePt t="23881" x="4121150" y="3346450"/>
          <p14:tracePt t="23891" x="4146550" y="3321050"/>
          <p14:tracePt t="23905" x="4260850" y="3194050"/>
          <p14:tracePt t="23922" x="4375150" y="3105150"/>
          <p14:tracePt t="23939" x="4445000" y="3079750"/>
          <p14:tracePt t="23956" x="4483100" y="3060700"/>
          <p14:tracePt t="23971" x="4514850" y="3041650"/>
          <p14:tracePt t="23988" x="4527550" y="3035300"/>
          <p14:tracePt t="24005" x="4540250" y="3022600"/>
          <p14:tracePt t="24021" x="4552950" y="3022600"/>
          <p14:tracePt t="24041" x="4641850" y="2990850"/>
          <p14:tracePt t="24424" x="4635500" y="2984500"/>
          <p14:tracePt t="24432" x="4629150" y="2984500"/>
          <p14:tracePt t="24440" x="4610100" y="2984500"/>
          <p14:tracePt t="24455" x="4584700" y="2978150"/>
          <p14:tracePt t="24472" x="4533900" y="2971800"/>
          <p14:tracePt t="24488" x="4464050" y="2965450"/>
          <p14:tracePt t="24505" x="4349750" y="2959100"/>
          <p14:tracePt t="24521" x="4298950" y="2959100"/>
          <p14:tracePt t="24538" x="4248150" y="2959100"/>
          <p14:tracePt t="24555" x="4178300" y="2959100"/>
          <p14:tracePt t="24572" x="4127500" y="2952750"/>
          <p14:tracePt t="24589" x="4083050" y="2946400"/>
          <p14:tracePt t="24607" x="4064000" y="2946400"/>
          <p14:tracePt t="24615" x="4057650" y="2946400"/>
          <p14:tracePt t="24622" x="4051300" y="2946400"/>
          <p14:tracePt t="25195" x="4025900" y="2940050"/>
          <p14:tracePt t="25208" x="3956050" y="2927350"/>
          <p14:tracePt t="25212" x="3917950" y="2921000"/>
          <p14:tracePt t="25221" x="3905250" y="2914650"/>
          <p14:tracePt t="25239" x="3854450" y="2895600"/>
          <p14:tracePt t="25255" x="3790950" y="2882900"/>
          <p14:tracePt t="25271" x="3714750" y="2870200"/>
          <p14:tracePt t="25288" x="3651250" y="2863850"/>
          <p14:tracePt t="25308" x="3625850" y="2863850"/>
          <p14:tracePt t="25321" x="3600450" y="2863850"/>
          <p14:tracePt t="25338" x="3581400" y="2863850"/>
          <p14:tracePt t="25356" x="3549650" y="2863850"/>
          <p14:tracePt t="25371" x="3524250" y="2863850"/>
          <p14:tracePt t="25388" x="3517900" y="2863850"/>
          <p14:tracePt t="25405" x="3505200" y="2863850"/>
          <p14:tracePt t="25421" x="3498850" y="2863850"/>
          <p14:tracePt t="25439" x="3492500" y="2863850"/>
          <p14:tracePt t="25455" x="3486150" y="2863850"/>
          <p14:tracePt t="25472" x="3479800" y="2870200"/>
          <p14:tracePt t="27828" x="3473450" y="2863850"/>
          <p14:tracePt t="27838" x="3460750" y="2857500"/>
          <p14:tracePt t="27846" x="3454400" y="2857500"/>
          <p14:tracePt t="27853" x="3441700" y="2851150"/>
          <p14:tracePt t="27870" x="3422650" y="2838450"/>
          <p14:tracePt t="27886" x="3403600" y="2825750"/>
          <p14:tracePt t="27903" x="3371850" y="2806700"/>
          <p14:tracePt t="27919" x="3346450" y="2800350"/>
          <p14:tracePt t="27937" x="3321050" y="2781300"/>
          <p14:tracePt t="27953" x="3314700" y="2768600"/>
          <p14:tracePt t="27969" x="3308350" y="2755900"/>
          <p14:tracePt t="27986" x="3308350" y="2749550"/>
          <p14:tracePt t="28112" x="3314700" y="2755900"/>
          <p14:tracePt t="28125" x="3314700" y="2762250"/>
          <p14:tracePt t="28143" x="3321050" y="2762250"/>
          <p14:tracePt t="28158" x="3333750" y="2768600"/>
          <p14:tracePt t="28171" x="3340100" y="2768600"/>
          <p14:tracePt t="28185" x="3352800" y="2768600"/>
          <p14:tracePt t="28203" x="3359150" y="2768600"/>
          <p14:tracePt t="28220" x="3371850" y="2768600"/>
          <p14:tracePt t="28238" x="3397250" y="2768600"/>
          <p14:tracePt t="28253" x="3409950" y="2768600"/>
          <p14:tracePt t="28270" x="3435350" y="2768600"/>
          <p14:tracePt t="28287" x="3448050" y="2762250"/>
          <p14:tracePt t="28303" x="3454400" y="2762250"/>
          <p14:tracePt t="28321" x="3467100" y="2755900"/>
          <p14:tracePt t="28628" x="3556000" y="2743200"/>
          <p14:tracePt t="28643" x="3695700" y="2736850"/>
          <p14:tracePt t="28653" x="3816350" y="2724150"/>
          <p14:tracePt t="28670" x="3924300" y="2717800"/>
          <p14:tracePt t="28686" x="4044950" y="2705100"/>
          <p14:tracePt t="28705" x="4229100" y="2667000"/>
          <p14:tracePt t="28721" x="4305300" y="2647950"/>
          <p14:tracePt t="28735" x="4413250" y="2635250"/>
          <p14:tracePt t="28753" x="4508500" y="2609850"/>
          <p14:tracePt t="28769" x="4565650" y="2597150"/>
          <p14:tracePt t="28787" x="4667250" y="2565400"/>
          <p14:tracePt t="28803" x="4724400" y="2565400"/>
          <p14:tracePt t="28819" x="4787900" y="2559050"/>
          <p14:tracePt t="28836" x="4826000" y="2552700"/>
          <p14:tracePt t="28853" x="4857750" y="2552700"/>
          <p14:tracePt t="28870" x="4940300" y="2540000"/>
          <p14:tracePt t="28887" x="5003800" y="2533650"/>
          <p14:tracePt t="28902" x="5054600" y="2527300"/>
          <p14:tracePt t="28919" x="5105400" y="2527300"/>
          <p14:tracePt t="28936" x="5175250" y="2527300"/>
          <p14:tracePt t="28952" x="5245100" y="2527300"/>
          <p14:tracePt t="28969" x="5295900" y="2527300"/>
          <p14:tracePt t="28986" x="5327650" y="2527300"/>
          <p14:tracePt t="29002" x="5365750" y="2533650"/>
          <p14:tracePt t="29019" x="5435600" y="2540000"/>
          <p14:tracePt t="29037" x="5473700" y="2552700"/>
          <p14:tracePt t="29052" x="5499100" y="2565400"/>
          <p14:tracePt t="29069" x="5530850" y="2571750"/>
          <p14:tracePt t="29086" x="5568950" y="2590800"/>
          <p14:tracePt t="29102" x="5651500" y="2635250"/>
          <p14:tracePt t="29119" x="5708650" y="2667000"/>
          <p14:tracePt t="29135" x="5765800" y="2692400"/>
          <p14:tracePt t="29153" x="5791200" y="2705100"/>
          <p14:tracePt t="29170" x="5797550" y="2705100"/>
          <p14:tracePt t="29186" x="5810250" y="2711450"/>
          <p14:tracePt t="29203" x="5816600" y="2711450"/>
          <p14:tracePt t="29219" x="5822950" y="2711450"/>
          <p14:tracePt t="29235" x="5822950" y="2717800"/>
          <p14:tracePt t="29276" x="5829300" y="2717800"/>
          <p14:tracePt t="29336" x="5835650" y="2717800"/>
          <p14:tracePt t="29366" x="5848350" y="2717800"/>
          <p14:tracePt t="29389" x="5854700" y="2717800"/>
          <p14:tracePt t="29425" x="5861050" y="2717800"/>
          <p14:tracePt t="29459" x="5867400" y="2717800"/>
          <p14:tracePt t="29465" x="5873750" y="2717800"/>
          <p14:tracePt t="29472" x="5880100" y="2717800"/>
          <p14:tracePt t="29486" x="5899150" y="2717800"/>
          <p14:tracePt t="29501" x="5911850" y="2717800"/>
          <p14:tracePt t="29519" x="5930900" y="2717800"/>
          <p14:tracePt t="29536" x="5949950" y="2717800"/>
          <p14:tracePt t="29552" x="5956300" y="2717800"/>
          <p14:tracePt t="29568" x="5975350" y="2717800"/>
          <p14:tracePt t="29585" x="5988050" y="2717800"/>
          <p14:tracePt t="29602" x="5994400" y="2717800"/>
          <p14:tracePt t="29648" x="6007100" y="2717800"/>
          <p14:tracePt t="29739" x="6000750" y="2717800"/>
          <p14:tracePt t="29757" x="5975350" y="2717800"/>
          <p14:tracePt t="29765" x="5943600" y="2717800"/>
          <p14:tracePt t="29773" x="5911850" y="2717800"/>
          <p14:tracePt t="29786" x="5880100" y="2717800"/>
          <p14:tracePt t="29801" x="5861050" y="2717800"/>
          <p14:tracePt t="29818" x="5842000" y="2717800"/>
          <p14:tracePt t="29836" x="5829300" y="2717800"/>
          <p14:tracePt t="29853" x="5822950" y="2717800"/>
          <p14:tracePt t="29871" x="5803900" y="2717800"/>
          <p14:tracePt t="29886" x="5772150" y="2717800"/>
          <p14:tracePt t="29901" x="5740400" y="2717800"/>
          <p14:tracePt t="29918" x="5695950" y="2717800"/>
          <p14:tracePt t="29938" x="5657850" y="2717800"/>
          <p14:tracePt t="29952" x="5632450" y="2717800"/>
          <p14:tracePt t="29968" x="5626100" y="2717800"/>
          <p14:tracePt t="29986" x="5613400" y="2717800"/>
          <p14:tracePt t="30001" x="5588000" y="2717800"/>
          <p14:tracePt t="30023" x="5568950" y="2724150"/>
          <p14:tracePt t="30036" x="5549900" y="2724150"/>
          <p14:tracePt t="30051" x="5537200" y="2724150"/>
          <p14:tracePt t="30068" x="5511800" y="2724150"/>
          <p14:tracePt t="30086" x="5492750" y="2724150"/>
          <p14:tracePt t="30104" x="5467350" y="2724150"/>
          <p14:tracePt t="30119" x="5448300" y="2724150"/>
          <p14:tracePt t="30137" x="5429250" y="2724150"/>
          <p14:tracePt t="30142" x="5422900" y="2724150"/>
          <p14:tracePt t="30152" x="5416550" y="2724150"/>
          <p14:tracePt t="30168" x="5397500" y="2724150"/>
          <p14:tracePt t="30185" x="5359400" y="2724150"/>
          <p14:tracePt t="30201" x="5340350" y="2724150"/>
          <p14:tracePt t="30219" x="5314950" y="2724150"/>
          <p14:tracePt t="30235" x="5295900" y="2724150"/>
          <p14:tracePt t="30253" x="5276850" y="2724150"/>
          <p14:tracePt t="30269" x="5257800" y="2724150"/>
          <p14:tracePt t="30286" x="5251450" y="2724150"/>
          <p14:tracePt t="30301" x="5245100" y="2724150"/>
          <p14:tracePt t="30319" x="5238750" y="2724150"/>
          <p14:tracePt t="30337" x="5219700" y="2724150"/>
          <p14:tracePt t="30352" x="5213350" y="2724150"/>
          <p14:tracePt t="30386" x="5200650" y="2724150"/>
          <p14:tracePt t="30401" x="5194300" y="2724150"/>
          <p14:tracePt t="30419" x="5187950" y="2724150"/>
          <p14:tracePt t="30435" x="5175250" y="2724150"/>
          <p14:tracePt t="30452" x="5168900" y="2724150"/>
          <p14:tracePt t="30469" x="5162550" y="2724150"/>
          <p14:tracePt t="30486" x="5137150" y="2724150"/>
          <p14:tracePt t="30501" x="5130800" y="2724150"/>
          <p14:tracePt t="30518" x="5105400" y="2724150"/>
          <p14:tracePt t="30534" x="5086350" y="2724150"/>
          <p14:tracePt t="30551" x="5060950" y="2724150"/>
          <p14:tracePt t="30569" x="5035550" y="2724150"/>
          <p14:tracePt t="30585" x="5016500" y="2724150"/>
          <p14:tracePt t="30602" x="5003800" y="2724150"/>
          <p14:tracePt t="30618" x="4978400" y="2724150"/>
          <p14:tracePt t="30636" x="4946650" y="2724150"/>
          <p14:tracePt t="30645" x="4927600" y="2724150"/>
          <p14:tracePt t="30652" x="4914900" y="2724150"/>
          <p14:tracePt t="30668" x="4883150" y="2724150"/>
          <p14:tracePt t="30684" x="4857750" y="2724150"/>
          <p14:tracePt t="30701" x="4826000" y="2724150"/>
          <p14:tracePt t="30720" x="4781550" y="2724150"/>
          <p14:tracePt t="30735" x="4730750" y="2724150"/>
          <p14:tracePt t="30753" x="4679950" y="2724150"/>
          <p14:tracePt t="30769" x="4610100" y="2724150"/>
          <p14:tracePt t="30785" x="4552950" y="2724150"/>
          <p14:tracePt t="30802" x="4464050" y="2724150"/>
          <p14:tracePt t="30818" x="4394200" y="2730500"/>
          <p14:tracePt t="30834" x="4305300" y="2730500"/>
          <p14:tracePt t="30851" x="4260850" y="2736850"/>
          <p14:tracePt t="30868" x="4210050" y="2743200"/>
          <p14:tracePt t="30884" x="4140200" y="2743200"/>
          <p14:tracePt t="30902" x="4044950" y="2743200"/>
          <p14:tracePt t="30919" x="3994150" y="2743200"/>
          <p14:tracePt t="30935" x="3949700" y="2743200"/>
          <p14:tracePt t="30953" x="3848100" y="2743200"/>
          <p14:tracePt t="30967" x="3790950" y="2743200"/>
          <p14:tracePt t="30984" x="3740150" y="2743200"/>
          <p14:tracePt t="31001" x="3714750" y="2749550"/>
          <p14:tracePt t="31018" x="3670300" y="2749550"/>
          <p14:tracePt t="31035" x="3625850" y="2749550"/>
          <p14:tracePt t="31051" x="3587750" y="2749550"/>
          <p14:tracePt t="31068" x="3549650" y="2749550"/>
          <p14:tracePt t="31085" x="3530600" y="2749550"/>
          <p14:tracePt t="31103" x="3498850" y="2749550"/>
          <p14:tracePt t="31118" x="3486150" y="2749550"/>
          <p14:tracePt t="31134" x="3473450" y="2749550"/>
          <p14:tracePt t="31139" x="3467100" y="2749550"/>
          <p14:tracePt t="31167" x="3460750" y="2749550"/>
          <p14:tracePt t="31185" x="3454400" y="2749550"/>
          <p14:tracePt t="31234" x="3460750" y="2749550"/>
          <p14:tracePt t="31246" x="3460750" y="2743200"/>
          <p14:tracePt t="31254" x="3467100" y="2743200"/>
          <p14:tracePt t="31268" x="3486150" y="2736850"/>
          <p14:tracePt t="31285" x="3505200" y="2736850"/>
          <p14:tracePt t="31301" x="3524250" y="2736850"/>
          <p14:tracePt t="31318" x="3530600" y="2736850"/>
          <p14:tracePt t="31334" x="3562350" y="2730500"/>
          <p14:tracePt t="31351" x="3600450" y="2730500"/>
          <p14:tracePt t="31368" x="3663950" y="2724150"/>
          <p14:tracePt t="31385" x="3702050" y="2717800"/>
          <p14:tracePt t="31401" x="3746500" y="2711450"/>
          <p14:tracePt t="31419" x="3892550" y="2711450"/>
          <p14:tracePt t="31435" x="3981450" y="2711450"/>
          <p14:tracePt t="31452" x="4070350" y="2705100"/>
          <p14:tracePt t="31468" x="4235450" y="2698750"/>
          <p14:tracePt t="31484" x="4330700" y="2698750"/>
          <p14:tracePt t="31501" x="4508500" y="2698750"/>
          <p14:tracePt t="31518" x="4616450" y="2698750"/>
          <p14:tracePt t="31534" x="4692650" y="2698750"/>
          <p14:tracePt t="31551" x="4806950" y="2698750"/>
          <p14:tracePt t="31571" x="4959350" y="2698750"/>
          <p14:tracePt t="31584" x="5067300" y="2698750"/>
          <p14:tracePt t="31601" x="5187950" y="2698750"/>
          <p14:tracePt t="31618" x="5270500" y="2698750"/>
          <p14:tracePt t="31634" x="5346700" y="2698750"/>
          <p14:tracePt t="31644" x="5416550" y="2698750"/>
          <p14:tracePt t="31652" x="5461000" y="2698750"/>
          <p14:tracePt t="31667" x="5511800" y="2698750"/>
          <p14:tracePt t="31684" x="5537200" y="2698750"/>
          <p14:tracePt t="31702" x="5581650" y="2698750"/>
          <p14:tracePt t="31719" x="5626100" y="2698750"/>
          <p14:tracePt t="31735" x="5702300" y="2692400"/>
          <p14:tracePt t="31751" x="5734050" y="2692400"/>
          <p14:tracePt t="31770" x="5765800" y="2679700"/>
          <p14:tracePt t="31784" x="5778500" y="2679700"/>
          <p14:tracePt t="31800" x="5797550" y="2679700"/>
          <p14:tracePt t="31817" x="5810250" y="2679700"/>
          <p14:tracePt t="31834" x="5816600" y="2679700"/>
          <p14:tracePt t="31851" x="5829300" y="2679700"/>
          <p14:tracePt t="31868" x="5835650" y="2679700"/>
          <p14:tracePt t="31886" x="5842000" y="2679700"/>
          <p14:tracePt t="31926" x="5848350" y="2679700"/>
          <p14:tracePt t="31938" x="5854700" y="2679700"/>
          <p14:tracePt t="31953" x="5861050" y="2679700"/>
          <p14:tracePt t="31970" x="5867400" y="2686050"/>
          <p14:tracePt t="31986" x="5873750" y="2686050"/>
          <p14:tracePt t="32022" x="5873750" y="2692400"/>
          <p14:tracePt t="38784" x="5880100" y="2679700"/>
          <p14:tracePt t="38804" x="5886450" y="2673350"/>
          <p14:tracePt t="38817" x="5886450" y="2667000"/>
          <p14:tracePt t="38830" x="5905500" y="2654300"/>
          <p14:tracePt t="38847" x="5937250" y="2641600"/>
          <p14:tracePt t="38864" x="5988050" y="2641600"/>
          <p14:tracePt t="38881" x="6051550" y="2641600"/>
          <p14:tracePt t="38897" x="6089650" y="2641600"/>
          <p14:tracePt t="38914" x="6108700" y="2647950"/>
          <p14:tracePt t="38930" x="6146800" y="2679700"/>
          <p14:tracePt t="38947" x="6210300" y="2736850"/>
          <p14:tracePt t="38965" x="6305550" y="2870200"/>
          <p14:tracePt t="38980" x="6350000" y="2908300"/>
          <p14:tracePt t="38997" x="6375400" y="2933700"/>
          <p14:tracePt t="39014" x="6388100" y="2959100"/>
          <p14:tracePt t="39032" x="6419850" y="3003550"/>
          <p14:tracePt t="39049" x="6426200" y="3016250"/>
          <p14:tracePt t="39064" x="6426200" y="3022600"/>
          <p14:tracePt t="39448" x="6432550" y="3022600"/>
          <p14:tracePt t="39469" x="6438900" y="3016250"/>
          <p14:tracePt t="39484" x="6445250" y="3003550"/>
          <p14:tracePt t="39490" x="6457950" y="2984500"/>
          <p14:tracePt t="39502" x="6457950" y="2978150"/>
          <p14:tracePt t="39513" x="6477000" y="2959100"/>
          <p14:tracePt t="39531" x="6483350" y="2933700"/>
          <p14:tracePt t="39547" x="6502400" y="2908300"/>
          <p14:tracePt t="39562" x="6521450" y="2863850"/>
          <p14:tracePt t="39581" x="6534150" y="2819400"/>
          <p14:tracePt t="39597" x="6546850" y="2806700"/>
          <p14:tracePt t="39613" x="6553200" y="2794000"/>
          <p14:tracePt t="39630" x="6559550" y="2787650"/>
          <p14:tracePt t="39716" x="6553200" y="2787650"/>
          <p14:tracePt t="39735" x="6546850" y="2787650"/>
          <p14:tracePt t="39742" x="6540500" y="2781300"/>
          <p14:tracePt t="39756" x="6534150" y="2781300"/>
          <p14:tracePt t="39769" x="6521450" y="2781300"/>
          <p14:tracePt t="39779" x="6515100" y="2781300"/>
          <p14:tracePt t="39796" x="6489700" y="2781300"/>
          <p14:tracePt t="39814" x="6445250" y="2781300"/>
          <p14:tracePt t="39829" x="6419850" y="2781300"/>
          <p14:tracePt t="39846" x="6381750" y="2781300"/>
          <p14:tracePt t="39862" x="6362700" y="2781300"/>
          <p14:tracePt t="39881" x="6337300" y="2781300"/>
          <p14:tracePt t="39897" x="6324600" y="2781300"/>
          <p14:tracePt t="39913" x="6311900" y="2781300"/>
          <p14:tracePt t="39929" x="6299200" y="2781300"/>
          <p14:tracePt t="39947" x="6292850" y="2781300"/>
          <p14:tracePt t="39966" x="6261100" y="2781300"/>
          <p14:tracePt t="39979" x="6242050" y="2781300"/>
          <p14:tracePt t="39996" x="6216650" y="2781300"/>
          <p14:tracePt t="40012" x="6210300" y="2781300"/>
          <p14:tracePt t="40030" x="6203950" y="2781300"/>
          <p14:tracePt t="40047" x="6191250" y="2781300"/>
          <p14:tracePt t="40121" x="6197600" y="2781300"/>
          <p14:tracePt t="40132" x="6203950" y="2781300"/>
          <p14:tracePt t="40137" x="6210300" y="2781300"/>
          <p14:tracePt t="40153" x="6223000" y="2781300"/>
          <p14:tracePt t="40162" x="6229350" y="2781300"/>
          <p14:tracePt t="40179" x="6235700" y="2781300"/>
          <p14:tracePt t="40197" x="6242050" y="2781300"/>
          <p14:tracePt t="40214" x="6254750" y="2781300"/>
          <p14:tracePt t="40248" x="6261100" y="2781300"/>
          <p14:tracePt t="40263" x="6267450" y="2781300"/>
          <p14:tracePt t="40285" x="6273800" y="2781300"/>
          <p14:tracePt t="40297" x="6280150" y="2781300"/>
          <p14:tracePt t="40325" x="6286500" y="2781300"/>
          <p14:tracePt t="40381" x="6292850" y="2781300"/>
          <p14:tracePt t="42507" x="6305550" y="2781300"/>
          <p14:tracePt t="42522" x="6318250" y="2781300"/>
          <p14:tracePt t="42549" x="6330950" y="2774950"/>
          <p14:tracePt t="42551" x="6337300" y="2774950"/>
          <p14:tracePt t="42564" x="6343650" y="2774950"/>
          <p14:tracePt t="42578" x="6356350" y="2774950"/>
          <p14:tracePt t="42594" x="6369050" y="2774950"/>
          <p14:tracePt t="42612" x="6388100" y="2774950"/>
          <p14:tracePt t="42628" x="6400800" y="2774950"/>
          <p14:tracePt t="42645" x="6413500" y="2774950"/>
          <p14:tracePt t="42663" x="6426200" y="2774950"/>
          <p14:tracePt t="42672" x="6432550" y="2774950"/>
          <p14:tracePt t="42689" x="6445250" y="2774950"/>
          <p14:tracePt t="42695" x="6451600" y="2774950"/>
          <p14:tracePt t="42711" x="6464300" y="2768600"/>
          <p14:tracePt t="42728" x="6470650" y="2768600"/>
          <p14:tracePt t="42745" x="6496050" y="2768600"/>
          <p14:tracePt t="42761" x="6534150" y="2755900"/>
          <p14:tracePt t="42779" x="6572250" y="2755900"/>
          <p14:tracePt t="42795" x="6604000" y="2749550"/>
          <p14:tracePt t="42811" x="6629400" y="2749550"/>
          <p14:tracePt t="42828" x="6648450" y="2749550"/>
          <p14:tracePt t="42845" x="6667500" y="2749550"/>
          <p14:tracePt t="42955" x="6661150" y="2749550"/>
          <p14:tracePt t="42973" x="6635750" y="2736850"/>
          <p14:tracePt t="42997" x="6597650" y="2736850"/>
          <p14:tracePt t="43011" x="6565900" y="2724150"/>
          <p14:tracePt t="43029" x="6540500" y="2724150"/>
          <p14:tracePt t="43044" x="6515100" y="2724150"/>
          <p14:tracePt t="43061" x="6502400" y="2724150"/>
          <p14:tracePt t="43077" x="6477000" y="2724150"/>
          <p14:tracePt t="43095" x="6464300" y="2724150"/>
          <p14:tracePt t="43111" x="6457950" y="2724150"/>
          <p14:tracePt t="43128" x="6438900" y="2717800"/>
          <p14:tracePt t="43147" x="6413500" y="2711450"/>
          <p14:tracePt t="43160" x="6388100" y="2711450"/>
          <p14:tracePt t="43177" x="6375400" y="2711450"/>
          <p14:tracePt t="43195" x="6350000" y="2711450"/>
          <p14:tracePt t="43210" x="6343650" y="2711450"/>
          <p14:tracePt t="43229" x="6330950" y="2711450"/>
          <p14:tracePt t="43244" x="6324600" y="2711450"/>
          <p14:tracePt t="43261" x="6311900" y="2711450"/>
          <p14:tracePt t="43278" x="6305550" y="2711450"/>
          <p14:tracePt t="43294" x="6299200" y="2711450"/>
          <p14:tracePt t="43335" x="6292850" y="2711450"/>
          <p14:tracePt t="43350" x="6292850" y="2717800"/>
          <p14:tracePt t="43364" x="6286500" y="2717800"/>
          <p14:tracePt t="43410" x="6280150" y="2717800"/>
          <p14:tracePt t="43500" x="6280150" y="2724150"/>
          <p14:tracePt t="43519" x="6286500" y="2724150"/>
          <p14:tracePt t="43527" x="6286500" y="2730500"/>
          <p14:tracePt t="43536" x="6292850" y="2730500"/>
          <p14:tracePt t="43549" x="6299200" y="2730500"/>
          <p14:tracePt t="43561" x="6311900" y="2730500"/>
          <p14:tracePt t="43578" x="6337300" y="2730500"/>
          <p14:tracePt t="43596" x="6350000" y="2724150"/>
          <p14:tracePt t="43611" x="6375400" y="2724150"/>
          <p14:tracePt t="43628" x="6388100" y="2717800"/>
          <p14:tracePt t="43644" x="6394450" y="2717800"/>
          <p14:tracePt t="43661" x="6413500" y="2717800"/>
          <p14:tracePt t="43677" x="6419850" y="2717800"/>
          <p14:tracePt t="43695" x="6426200" y="2717800"/>
          <p14:tracePt t="43711" x="6432550" y="2717800"/>
          <p14:tracePt t="43731" x="6445250" y="2717800"/>
          <p14:tracePt t="43745" x="6457950" y="2717800"/>
          <p14:tracePt t="43762" x="6464300" y="2717800"/>
          <p14:tracePt t="43778" x="6483350" y="2717800"/>
          <p14:tracePt t="43794" x="6502400" y="2717800"/>
          <p14:tracePt t="43810" x="6515100" y="2717800"/>
          <p14:tracePt t="43827" x="6534150" y="2717800"/>
          <p14:tracePt t="43845" x="6553200" y="2717800"/>
          <p14:tracePt t="43861" x="6559550" y="2717800"/>
          <p14:tracePt t="43878" x="6572250" y="2717800"/>
          <p14:tracePt t="43917" x="6578600" y="2717800"/>
          <p14:tracePt t="43947" x="6578600" y="2724150"/>
          <p14:tracePt t="43971" x="6584950" y="2724150"/>
          <p14:tracePt t="44016" x="6591300" y="2724150"/>
          <p14:tracePt t="44067" x="6591300" y="2730500"/>
          <p14:tracePt t="44084" x="6597650" y="2730500"/>
          <p14:tracePt t="44125" x="6597650" y="2736850"/>
          <p14:tracePt t="44222" x="6591300" y="2736850"/>
          <p14:tracePt t="46411" x="6591300" y="2743200"/>
          <p14:tracePt t="46418" x="6597650" y="2755900"/>
          <p14:tracePt t="46433" x="6642100" y="2787650"/>
          <p14:tracePt t="46443" x="6654800" y="2794000"/>
          <p14:tracePt t="46459" x="6705600" y="2832100"/>
          <p14:tracePt t="46476" x="6756400" y="2876550"/>
          <p14:tracePt t="46493" x="6788150" y="2921000"/>
          <p14:tracePt t="46509" x="6819900" y="2933700"/>
          <p14:tracePt t="46526" x="6851650" y="2952750"/>
          <p14:tracePt t="46543" x="6883400" y="2952750"/>
          <p14:tracePt t="46561" x="6953250" y="2952750"/>
          <p14:tracePt t="46576" x="7004050" y="2946400"/>
          <p14:tracePt t="46592" x="7029450" y="2933700"/>
          <p14:tracePt t="46609" x="7061200" y="2933700"/>
          <p14:tracePt t="46625" x="7092950" y="2927350"/>
          <p14:tracePt t="46643" x="7118350" y="2921000"/>
          <p14:tracePt t="46659" x="7137400" y="2921000"/>
          <p14:tracePt t="46738" x="7143750" y="2914650"/>
          <p14:tracePt t="46768" x="7150100" y="2914650"/>
          <p14:tracePt t="46783" x="7150100" y="2908300"/>
          <p14:tracePt t="46803" x="7156450" y="2901950"/>
          <p14:tracePt t="46810" x="7156450" y="2895600"/>
          <p14:tracePt t="46847" x="7162800" y="2889250"/>
          <p14:tracePt t="46856" x="7169150" y="2882900"/>
          <p14:tracePt t="46871" x="7175500" y="2876550"/>
          <p14:tracePt t="46884" x="7181850" y="2870200"/>
          <p14:tracePt t="46897" x="7188200" y="2863850"/>
          <p14:tracePt t="46909" x="7194550" y="2857500"/>
          <p14:tracePt t="46926" x="7200900" y="2844800"/>
          <p14:tracePt t="46943" x="7207250" y="2838450"/>
          <p14:tracePt t="46958" x="7213600" y="2838450"/>
          <p14:tracePt t="47012" x="7213600" y="2832100"/>
          <p14:tracePt t="47085" x="7207250" y="2832100"/>
          <p14:tracePt t="47096" x="7200900" y="2825750"/>
          <p14:tracePt t="47127" x="7194550" y="2825750"/>
          <p14:tracePt t="47148" x="7194550" y="2819400"/>
          <p14:tracePt t="47175" x="7188200" y="2819400"/>
          <p14:tracePt t="47187" x="7181850" y="2819400"/>
          <p14:tracePt t="47277" x="7181850" y="2813050"/>
          <p14:tracePt t="47385" x="7181850" y="2806700"/>
          <p14:tracePt t="47393" x="7181850" y="2800350"/>
          <p14:tracePt t="47459" x="7181850" y="2794000"/>
          <p14:tracePt t="47587" x="7175500" y="2794000"/>
          <p14:tracePt t="49860" x="7175500" y="2800350"/>
          <p14:tracePt t="49875" x="7194550" y="2806700"/>
          <p14:tracePt t="49882" x="7207250" y="2806700"/>
          <p14:tracePt t="49892" x="7251700" y="2819400"/>
          <p14:tracePt t="49908" x="7315200" y="2832100"/>
          <p14:tracePt t="49924" x="7391400" y="2838450"/>
          <p14:tracePt t="49940" x="7442200" y="2851150"/>
          <p14:tracePt t="49957" x="7473950" y="2851150"/>
          <p14:tracePt t="49974" x="7537450" y="2851150"/>
          <p14:tracePt t="49990" x="7575550" y="2851150"/>
          <p14:tracePt t="50007" x="7620000" y="2851150"/>
          <p14:tracePt t="50024" x="7651750" y="2851150"/>
          <p14:tracePt t="50041" x="7664450" y="2851150"/>
          <p14:tracePt t="50059" x="7683500" y="2851150"/>
          <p14:tracePt t="50074" x="7696200" y="2844800"/>
          <p14:tracePt t="50091" x="7702550" y="2844800"/>
          <p14:tracePt t="50135" x="7708900" y="2844800"/>
          <p14:tracePt t="50236" x="7715250" y="2844800"/>
          <p14:tracePt t="50265" x="7721600" y="2838450"/>
          <p14:tracePt t="50288" x="7721600" y="2832100"/>
          <p14:tracePt t="50300" x="7721600" y="2825750"/>
          <p14:tracePt t="50307" x="7727950" y="2825750"/>
          <p14:tracePt t="50323" x="7727950" y="2819400"/>
          <p14:tracePt t="50360" x="7734300" y="2813050"/>
          <p14:tracePt t="50376" x="7740650" y="2813050"/>
          <p14:tracePt t="50397" x="7740650" y="2806700"/>
          <p14:tracePt t="54205" x="0" y="0"/>
        </p14:tracePtLst>
        <p14:tracePtLst>
          <p14:tracePt t="143168" x="920750" y="5207000"/>
          <p14:tracePt t="143398" x="1085850" y="5168900"/>
          <p14:tracePt t="143408" x="1244600" y="5118100"/>
          <p14:tracePt t="143415" x="1504950" y="5099050"/>
          <p14:tracePt t="143421" x="1771650" y="5073650"/>
          <p14:tracePt t="143438" x="2336800" y="5003800"/>
          <p14:tracePt t="143456" x="3206750" y="4997450"/>
          <p14:tracePt t="143472" x="3873500" y="5073650"/>
          <p14:tracePt t="143488" x="4521200" y="5143500"/>
          <p14:tracePt t="143505" x="5048250" y="5251450"/>
          <p14:tracePt t="143522" x="5467350" y="5403850"/>
          <p14:tracePt t="143539" x="5810250" y="5549900"/>
          <p14:tracePt t="143555" x="5988050" y="5581650"/>
          <p14:tracePt t="143571" x="6076950" y="5600700"/>
          <p14:tracePt t="146074" x="6203950" y="5397500"/>
          <p14:tracePt t="146081" x="6350000" y="5232400"/>
          <p14:tracePt t="146090" x="6534150" y="4743450"/>
          <p14:tracePt t="146103" x="6648450" y="4508500"/>
          <p14:tracePt t="146121" x="7073900" y="3810000"/>
          <p14:tracePt t="146137" x="7245350" y="3549650"/>
          <p14:tracePt t="146153" x="7423150" y="3302000"/>
          <p14:tracePt t="146171" x="7480300" y="3206750"/>
          <p14:tracePt t="146188" x="7543800" y="3124200"/>
          <p14:tracePt t="146204" x="7594600" y="3016250"/>
          <p14:tracePt t="146219" x="7607300" y="3003550"/>
          <p14:tracePt t="146494" x="7734300" y="2901950"/>
          <p14:tracePt t="146505" x="7924800" y="2736850"/>
          <p14:tracePt t="146515" x="8007350" y="2686050"/>
          <p14:tracePt t="146519" x="8134350" y="2628900"/>
          <p14:tracePt t="146536" x="8280400" y="2559050"/>
          <p14:tracePt t="146553" x="8350250" y="2470150"/>
          <p14:tracePt t="146569" x="8426450" y="2413000"/>
          <p14:tracePt t="146588" x="8540750" y="2362200"/>
          <p14:tracePt t="146603" x="8553450" y="2355850"/>
          <p14:tracePt t="146620" x="8566150" y="2349500"/>
          <p14:tracePt t="146983" x="8610600" y="2336800"/>
          <p14:tracePt t="146986" x="8667750" y="2305050"/>
          <p14:tracePt t="146994" x="8705850" y="2279650"/>
          <p14:tracePt t="147002" x="8769350" y="2247900"/>
          <p14:tracePt t="147020" x="8921750" y="2197100"/>
          <p14:tracePt t="147036" x="8997950" y="2178050"/>
          <p14:tracePt t="147054" x="9061450" y="2146300"/>
          <p14:tracePt t="147069" x="9093200" y="2133600"/>
          <p14:tracePt t="147086" x="9105900" y="2101850"/>
          <p14:tracePt t="147103" x="9105900" y="2089150"/>
          <p14:tracePt t="147120" x="9105900" y="2070100"/>
          <p14:tracePt t="147138" x="9099550" y="2044700"/>
          <p14:tracePt t="147153" x="9086850" y="2032000"/>
          <p14:tracePt t="147169" x="9067800" y="2012950"/>
          <p14:tracePt t="147187" x="9048750" y="1993900"/>
          <p14:tracePt t="147202" x="9004300" y="1962150"/>
          <p14:tracePt t="147221" x="8832850" y="1898650"/>
          <p14:tracePt t="147236" x="8763000" y="1879600"/>
          <p14:tracePt t="147254" x="8629650" y="1879600"/>
          <p14:tracePt t="147269" x="8483600" y="1879600"/>
          <p14:tracePt t="147286" x="8362950" y="1905000"/>
          <p14:tracePt t="147302" x="8312150" y="1917700"/>
          <p14:tracePt t="147320" x="8286750" y="1943100"/>
          <p14:tracePt t="147336" x="8267700" y="2000250"/>
          <p14:tracePt t="147354" x="8267700" y="2076450"/>
          <p14:tracePt t="147372" x="8286750" y="2133600"/>
          <p14:tracePt t="147386" x="8299450" y="2152650"/>
          <p14:tracePt t="147402" x="8324850" y="2159000"/>
          <p14:tracePt t="147419" x="8337550" y="2171700"/>
          <p14:tracePt t="147439" x="8375650" y="2197100"/>
          <p14:tracePt t="147452" x="8445500" y="2260600"/>
          <p14:tracePt t="147469" x="8566150" y="2330450"/>
          <p14:tracePt t="147485" x="8661400" y="2362200"/>
          <p14:tracePt t="147503" x="8756650" y="2381250"/>
          <p14:tracePt t="147519" x="8909050" y="2400300"/>
          <p14:tracePt t="147537" x="9048750" y="2400300"/>
          <p14:tracePt t="147554" x="9169400" y="2387600"/>
          <p14:tracePt t="147569" x="9251950" y="2336800"/>
          <p14:tracePt t="147585" x="9302750" y="2317750"/>
          <p14:tracePt t="147603" x="9347200" y="2260600"/>
          <p14:tracePt t="147619" x="9353550" y="2241550"/>
          <p14:tracePt t="147636" x="9359900" y="2235200"/>
          <p14:tracePt t="147653" x="9359900" y="2228850"/>
          <p14:tracePt t="147694" x="9359900" y="2222500"/>
          <p14:tracePt t="147723" x="9359900" y="2216150"/>
          <p14:tracePt t="147817" x="9353550" y="2216150"/>
          <p14:tracePt t="148158" x="9347200" y="2209800"/>
          <p14:tracePt t="148160" x="9347200" y="2197100"/>
          <p14:tracePt t="148169" x="9347200" y="2178050"/>
          <p14:tracePt t="148186" x="9347200" y="2114550"/>
          <p14:tracePt t="148202" x="9340850" y="2044700"/>
          <p14:tracePt t="148219" x="9328150" y="1974850"/>
          <p14:tracePt t="148236" x="9283700" y="1905000"/>
          <p14:tracePt t="148253" x="9245600" y="1873250"/>
          <p14:tracePt t="148269" x="9220200" y="1854200"/>
          <p14:tracePt t="148285" x="9194800" y="1835150"/>
          <p14:tracePt t="148301" x="9175750" y="1822450"/>
          <p14:tracePt t="148320" x="9074150" y="1771650"/>
          <p14:tracePt t="148331" x="8991600" y="1758950"/>
          <p14:tracePt t="148339" x="8953500" y="1752600"/>
          <p14:tracePt t="148351" x="8883650" y="1733550"/>
          <p14:tracePt t="148369" x="8820150" y="1727200"/>
          <p14:tracePt t="148387" x="8686800" y="1733550"/>
          <p14:tracePt t="148403" x="8616950" y="1758950"/>
          <p14:tracePt t="148418" x="8547100" y="1790700"/>
          <p14:tracePt t="148436" x="8464550" y="1822450"/>
          <p14:tracePt t="148454" x="8362950" y="1873250"/>
          <p14:tracePt t="148470" x="8312150" y="1911350"/>
          <p14:tracePt t="148485" x="8274050" y="1949450"/>
          <p14:tracePt t="148503" x="8235950" y="2063750"/>
          <p14:tracePt t="148518" x="8210550" y="2165350"/>
          <p14:tracePt t="148536" x="8204200" y="2222500"/>
          <p14:tracePt t="148553" x="8197850" y="2273300"/>
          <p14:tracePt t="148569" x="8210550" y="2330450"/>
          <p14:tracePt t="148585" x="8229600" y="2362200"/>
          <p14:tracePt t="148601" x="8242300" y="2393950"/>
          <p14:tracePt t="148619" x="8280400" y="2432050"/>
          <p14:tracePt t="148635" x="8350250" y="2476500"/>
          <p14:tracePt t="148651" x="8413750" y="2495550"/>
          <p14:tracePt t="148669" x="8477250" y="2501900"/>
          <p14:tracePt t="148688" x="8534400" y="2527300"/>
          <p14:tracePt t="148703" x="8591550" y="2533650"/>
          <p14:tracePt t="148719" x="8648700" y="2540000"/>
          <p14:tracePt t="148735" x="8667750" y="2546350"/>
          <p14:tracePt t="148754" x="8699500" y="2546350"/>
          <p14:tracePt t="149238" x="8788400" y="2520950"/>
          <p14:tracePt t="149256" x="8928100" y="2482850"/>
          <p14:tracePt t="149264" x="8959850" y="2470150"/>
          <p14:tracePt t="149272" x="9004300" y="2444750"/>
          <p14:tracePt t="149284" x="9124950" y="2381250"/>
          <p14:tracePt t="149302" x="9220200" y="2336800"/>
          <p14:tracePt t="149320" x="9296400" y="2317750"/>
          <p14:tracePt t="149327" x="9309100" y="2311400"/>
          <p14:tracePt t="149334" x="9315450" y="2311400"/>
          <p14:tracePt t="149352" x="9340850" y="2305050"/>
          <p14:tracePt t="149369" x="9347200" y="2305050"/>
          <p14:tracePt t="150040" x="9347200" y="2298700"/>
          <p14:tracePt t="150047" x="9347200" y="2292350"/>
          <p14:tracePt t="150057" x="9347200" y="2286000"/>
          <p14:tracePt t="150067" x="9347200" y="2273300"/>
          <p14:tracePt t="150085" x="9340850" y="2260600"/>
          <p14:tracePt t="150101" x="9340850" y="2254250"/>
          <p14:tracePt t="150118" x="9340850" y="2241550"/>
          <p14:tracePt t="150134" x="9347200" y="2235200"/>
          <p14:tracePt t="150151" x="9359900" y="2222500"/>
          <p14:tracePt t="150169" x="9391650" y="2216150"/>
          <p14:tracePt t="150185" x="9455150" y="2203450"/>
          <p14:tracePt t="150201" x="9505950" y="2190750"/>
          <p14:tracePt t="150218" x="9544050" y="2178050"/>
          <p14:tracePt t="150234" x="9563100" y="2171700"/>
          <p14:tracePt t="150252" x="9569450" y="2159000"/>
          <p14:tracePt t="150268" x="9594850" y="2120900"/>
          <p14:tracePt t="150284" x="9620250" y="2089150"/>
          <p14:tracePt t="150302" x="9734550" y="2006600"/>
          <p14:tracePt t="150318" x="9817100" y="1968500"/>
          <p14:tracePt t="150325" x="9842500" y="1949450"/>
          <p14:tracePt t="150335" x="9893300" y="1898650"/>
          <p14:tracePt t="150350" x="9950450" y="1835150"/>
          <p14:tracePt t="150368" x="10064750" y="1765300"/>
          <p14:tracePt t="150384" x="10153650" y="1720850"/>
          <p14:tracePt t="150401" x="10210800" y="1695450"/>
          <p14:tracePt t="150419" x="10350500" y="1663700"/>
          <p14:tracePt t="150435" x="10426700" y="1663700"/>
          <p14:tracePt t="150451" x="10490200" y="1663700"/>
          <p14:tracePt t="150467" x="10547350" y="1663700"/>
          <p14:tracePt t="150484" x="10604500" y="1670050"/>
          <p14:tracePt t="150504" x="10648950" y="1689100"/>
          <p14:tracePt t="150518" x="10668000" y="1701800"/>
          <p14:tracePt t="150534" x="10687050" y="1720850"/>
          <p14:tracePt t="150551" x="10699750" y="1746250"/>
          <p14:tracePt t="150569" x="10706100" y="1797050"/>
          <p14:tracePt t="150584" x="10712450" y="1809750"/>
          <p14:tracePt t="150601" x="10712450" y="1841500"/>
          <p14:tracePt t="150618" x="10712450" y="1854200"/>
          <p14:tracePt t="150634" x="10712450" y="1879600"/>
          <p14:tracePt t="150652" x="10718800" y="2006600"/>
          <p14:tracePt t="150667" x="10718800" y="2127250"/>
          <p14:tracePt t="150684" x="10718800" y="2203450"/>
          <p14:tracePt t="150701" x="10718800" y="2298700"/>
          <p14:tracePt t="150718" x="10699750" y="2387600"/>
          <p14:tracePt t="150736" x="10674350" y="2425700"/>
          <p14:tracePt t="150752" x="10648950" y="2438400"/>
          <p14:tracePt t="150767" x="10579100" y="2438400"/>
          <p14:tracePt t="150784" x="10534650" y="2438400"/>
          <p14:tracePt t="150802" x="10477500" y="2438400"/>
          <p14:tracePt t="150818" x="10318750" y="2444750"/>
          <p14:tracePt t="150834" x="10223500" y="2451100"/>
          <p14:tracePt t="150850" x="10147300" y="2451100"/>
          <p14:tracePt t="150867" x="10071100" y="2451100"/>
          <p14:tracePt t="150884" x="9969500" y="2444750"/>
          <p14:tracePt t="150900" x="9931400" y="2432050"/>
          <p14:tracePt t="150917" x="9867900" y="2374900"/>
          <p14:tracePt t="150935" x="9817100" y="2324100"/>
          <p14:tracePt t="150953" x="9759950" y="2266950"/>
          <p14:tracePt t="150969" x="9721850" y="2222500"/>
          <p14:tracePt t="150984" x="9715500" y="2197100"/>
          <p14:tracePt t="151001" x="9715500" y="2178050"/>
          <p14:tracePt t="151017" x="9721850" y="2152650"/>
          <p14:tracePt t="151035" x="9766300" y="2114550"/>
          <p14:tracePt t="151053" x="9798050" y="2089150"/>
          <p14:tracePt t="151069" x="9829800" y="2057400"/>
          <p14:tracePt t="151083" x="9893300" y="1955800"/>
          <p14:tracePt t="151101" x="9988550" y="1873250"/>
          <p14:tracePt t="151118" x="10096500" y="1803400"/>
          <p14:tracePt t="151133" x="10147300" y="1778000"/>
          <p14:tracePt t="151151" x="10179050" y="1765300"/>
          <p14:tracePt t="151167" x="10236200" y="1752600"/>
          <p14:tracePt t="151186" x="10331450" y="1758950"/>
          <p14:tracePt t="151201" x="10369550" y="1778000"/>
          <p14:tracePt t="151217" x="10414000" y="1809750"/>
          <p14:tracePt t="151234" x="10445750" y="1841500"/>
          <p14:tracePt t="151251" x="10464800" y="1879600"/>
          <p14:tracePt t="151269" x="10502900" y="1917700"/>
          <p14:tracePt t="151285" x="10515600" y="1943100"/>
          <p14:tracePt t="151300" x="10534650" y="1962150"/>
          <p14:tracePt t="151318" x="10534650" y="1987550"/>
          <p14:tracePt t="151333" x="10534650" y="1993900"/>
          <p14:tracePt t="151351" x="10534650" y="2006600"/>
          <p14:tracePt t="151733" x="10547350" y="2012950"/>
          <p14:tracePt t="151740" x="10566400" y="2019300"/>
          <p14:tracePt t="151752" x="10604500" y="2044700"/>
          <p14:tracePt t="151767" x="10648950" y="2095500"/>
          <p14:tracePt t="151783" x="10706100" y="2159000"/>
          <p14:tracePt t="151800" x="10737850" y="2197100"/>
          <p14:tracePt t="151817" x="10775950" y="2247900"/>
          <p14:tracePt t="151833" x="10788650" y="2273300"/>
          <p14:tracePt t="151850" x="10788650" y="2286000"/>
          <p14:tracePt t="151867" x="10788650" y="2292350"/>
          <p14:tracePt t="151884" x="10788650" y="2305050"/>
          <p14:tracePt t="152631" x="10763250" y="2311400"/>
          <p14:tracePt t="152639" x="10744200" y="2311400"/>
          <p14:tracePt t="152650" x="10737850" y="2317750"/>
          <p14:tracePt t="152666" x="10718800" y="2317750"/>
          <p14:tracePt t="152685" x="10687050" y="2324100"/>
          <p14:tracePt t="152700" x="10661650" y="2330450"/>
          <p14:tracePt t="152716" x="10642600" y="2330450"/>
          <p14:tracePt t="152733" x="10610850" y="2336800"/>
          <p14:tracePt t="152750" x="10579100" y="2343150"/>
          <p14:tracePt t="152767" x="10490200" y="2362200"/>
          <p14:tracePt t="152783" x="10433050" y="2368550"/>
          <p14:tracePt t="152799" x="10388600" y="2381250"/>
          <p14:tracePt t="152816" x="10331450" y="2393950"/>
          <p14:tracePt t="152819" x="10293350" y="2406650"/>
          <p14:tracePt t="152834" x="10210800" y="2432050"/>
          <p14:tracePt t="152850" x="10166350" y="2444750"/>
          <p14:tracePt t="152867" x="10115550" y="2470150"/>
          <p14:tracePt t="152883" x="10090150" y="2495550"/>
          <p14:tracePt t="152899" x="10064750" y="2520950"/>
          <p14:tracePt t="152919" x="10013950" y="2552700"/>
          <p14:tracePt t="152935" x="9982200" y="2578100"/>
          <p14:tracePt t="152949" x="9950450" y="2597150"/>
          <p14:tracePt t="152968" x="9931400" y="2609850"/>
          <p14:tracePt t="152984" x="9912350" y="2641600"/>
          <p14:tracePt t="153000" x="9906000" y="2686050"/>
          <p14:tracePt t="153016" x="9906000" y="2749550"/>
          <p14:tracePt t="153033" x="9906000" y="2794000"/>
          <p14:tracePt t="153050" x="9906000" y="2832100"/>
          <p14:tracePt t="153068" x="9918700" y="2870200"/>
          <p14:tracePt t="153083" x="9956800" y="3016250"/>
          <p14:tracePt t="153099" x="10020300" y="3124200"/>
          <p14:tracePt t="153116" x="10045700" y="3155950"/>
          <p14:tracePt t="153133" x="10077450" y="3206750"/>
          <p14:tracePt t="153151" x="10102850" y="3257550"/>
          <p14:tracePt t="153166" x="10134600" y="3276600"/>
          <p14:tracePt t="153183" x="10147300" y="3282950"/>
          <p14:tracePt t="153201" x="10198100" y="3302000"/>
          <p14:tracePt t="153215" x="10274300" y="3308350"/>
          <p14:tracePt t="153233" x="10369550" y="3308350"/>
          <p14:tracePt t="153250" x="10445750" y="3308350"/>
          <p14:tracePt t="153266" x="10553700" y="3282950"/>
          <p14:tracePt t="153282" x="10642600" y="3251200"/>
          <p14:tracePt t="153301" x="10756900" y="3194050"/>
          <p14:tracePt t="153316" x="10852150" y="3155950"/>
          <p14:tracePt t="153324" x="10896600" y="3143250"/>
          <p14:tracePt t="153333" x="10915650" y="3136900"/>
          <p14:tracePt t="153349" x="10941050" y="3098800"/>
          <p14:tracePt t="153366" x="10960100" y="3041650"/>
          <p14:tracePt t="153383" x="10979150" y="2965450"/>
          <p14:tracePt t="153399" x="10979150" y="2927350"/>
          <p14:tracePt t="153416" x="10979150" y="2908300"/>
          <p14:tracePt t="153434" x="10991850" y="2882900"/>
          <p14:tracePt t="153449" x="10991850" y="2863850"/>
          <p14:tracePt t="153466" x="10985500" y="2819400"/>
          <p14:tracePt t="153482" x="10985500" y="2781300"/>
          <p14:tracePt t="153499" x="10972800" y="2736850"/>
          <p14:tracePt t="153516" x="10953750" y="2692400"/>
          <p14:tracePt t="153533" x="10871200" y="2616200"/>
          <p14:tracePt t="153548" x="10807700" y="2571750"/>
          <p14:tracePt t="153566" x="10769600" y="2546350"/>
          <p14:tracePt t="153583" x="10744200" y="2527300"/>
          <p14:tracePt t="153599" x="10718800" y="2514600"/>
          <p14:tracePt t="153617" x="10629900" y="2489200"/>
          <p14:tracePt t="153633" x="10534650" y="2489200"/>
          <p14:tracePt t="153650" x="10477500" y="2489200"/>
          <p14:tracePt t="153666" x="10420350" y="2489200"/>
          <p14:tracePt t="153684" x="10350500" y="2489200"/>
          <p14:tracePt t="153702" x="10287000" y="2508250"/>
          <p14:tracePt t="153716" x="10280650" y="2514600"/>
          <p14:tracePt t="153732" x="10274300" y="2527300"/>
          <p14:tracePt t="153750" x="10287000" y="2540000"/>
          <p14:tracePt t="154079" x="10280650" y="2546350"/>
          <p14:tracePt t="154087" x="10274300" y="2559050"/>
          <p14:tracePt t="154098" x="10248900" y="2578100"/>
          <p14:tracePt t="154116" x="10229850" y="2603500"/>
          <p14:tracePt t="154132" x="10198100" y="2654300"/>
          <p14:tracePt t="154150" x="10166350" y="2705100"/>
          <p14:tracePt t="154167" x="10115550" y="2743200"/>
          <p14:tracePt t="154184" x="10083800" y="2762250"/>
          <p14:tracePt t="154199" x="10077450" y="2774950"/>
          <p14:tracePt t="154215" x="10071100" y="2774950"/>
          <p14:tracePt t="154231" x="10071100" y="2781300"/>
          <p14:tracePt t="154941" x="10064750" y="2781300"/>
          <p14:tracePt t="154954" x="10058400" y="2781300"/>
          <p14:tracePt t="154960" x="10052050" y="2781300"/>
          <p14:tracePt t="154972" x="10045700" y="2781300"/>
          <p14:tracePt t="154981" x="10039350" y="2781300"/>
          <p14:tracePt t="154999" x="10026650" y="2781300"/>
          <p14:tracePt t="155014" x="10001250" y="2781300"/>
          <p14:tracePt t="155031" x="9931400" y="2787650"/>
          <p14:tracePt t="155048" x="9906000" y="2794000"/>
          <p14:tracePt t="155065" x="9874250" y="2800350"/>
          <p14:tracePt t="155081" x="9842500" y="2806700"/>
          <p14:tracePt t="155100" x="9804400" y="2825750"/>
          <p14:tracePt t="155115" x="9772650" y="2838450"/>
          <p14:tracePt t="155131" x="9747250" y="2844800"/>
          <p14:tracePt t="155149" x="9715500" y="2851150"/>
          <p14:tracePt t="155167" x="9677400" y="2870200"/>
          <p14:tracePt t="155181" x="9645650" y="2889250"/>
          <p14:tracePt t="155197" x="9632950" y="2901950"/>
          <p14:tracePt t="155214" x="9607550" y="2908300"/>
          <p14:tracePt t="155232" x="9601200" y="2914650"/>
          <p14:tracePt t="155251" x="9594850" y="2927350"/>
          <p14:tracePt t="155265" x="9588500" y="2927350"/>
          <p14:tracePt t="155699" x="9582150" y="2933700"/>
          <p14:tracePt t="155706" x="9575800" y="2946400"/>
          <p14:tracePt t="155720" x="9569450" y="2952750"/>
          <p14:tracePt t="155731" x="9563100" y="2971800"/>
          <p14:tracePt t="155748" x="9550400" y="2984500"/>
          <p14:tracePt t="155765" x="9544050" y="2997200"/>
          <p14:tracePt t="155781" x="9531350" y="3022600"/>
          <p14:tracePt t="155799" x="9505950" y="3048000"/>
          <p14:tracePt t="155814" x="9493250" y="3067050"/>
          <p14:tracePt t="155831" x="9486900" y="3073400"/>
          <p14:tracePt t="155848" x="9474200" y="3086100"/>
          <p14:tracePt t="155866" x="9461500" y="3092450"/>
          <p14:tracePt t="155882" x="9448800" y="3105150"/>
          <p14:tracePt t="155898" x="9436100" y="3117850"/>
          <p14:tracePt t="155915" x="9417050" y="3124200"/>
          <p14:tracePt t="155931" x="9404350" y="3124200"/>
          <p14:tracePt t="155948" x="9398000" y="3130550"/>
          <p14:tracePt t="155965" x="9385300" y="3130550"/>
          <p14:tracePt t="155981" x="9378950" y="3130550"/>
          <p14:tracePt t="155999" x="9359900" y="3130550"/>
          <p14:tracePt t="156014" x="9347200" y="3130550"/>
          <p14:tracePt t="156031" x="9321800" y="3130550"/>
          <p14:tracePt t="156048" x="9302750" y="3130550"/>
          <p14:tracePt t="156066" x="9283700" y="3130550"/>
          <p14:tracePt t="156081" x="9264650" y="3130550"/>
          <p14:tracePt t="156097" x="9245600" y="3124200"/>
          <p14:tracePt t="156115" x="9201150" y="3111500"/>
          <p14:tracePt t="156131" x="9144000" y="3098800"/>
          <p14:tracePt t="156148" x="9099550" y="3092450"/>
          <p14:tracePt t="156165" x="9061450" y="3086100"/>
          <p14:tracePt t="156182" x="9017000" y="3073400"/>
          <p14:tracePt t="156197" x="8991600" y="3067050"/>
          <p14:tracePt t="156214" x="8934450" y="3048000"/>
          <p14:tracePt t="156231" x="8870950" y="3041650"/>
          <p14:tracePt t="156248" x="8794750" y="3041650"/>
          <p14:tracePt t="156266" x="8705850" y="3041650"/>
          <p14:tracePt t="156281" x="8591550" y="3054350"/>
          <p14:tracePt t="156298" x="8521700" y="3067050"/>
          <p14:tracePt t="156314" x="8489950" y="3079750"/>
          <p14:tracePt t="156320" x="8477250" y="3079750"/>
          <p14:tracePt t="156331" x="8464550" y="3086100"/>
          <p14:tracePt t="156349" x="8420100" y="3111500"/>
          <p14:tracePt t="156364" x="8382000" y="3162300"/>
          <p14:tracePt t="156381" x="8331200" y="3244850"/>
          <p14:tracePt t="156398" x="8299450" y="3314700"/>
          <p14:tracePt t="156414" x="8274050" y="3346450"/>
          <p14:tracePt t="156431" x="8255000" y="3371850"/>
          <p14:tracePt t="156448" x="8242300" y="3378200"/>
          <p14:tracePt t="156466" x="8242300" y="3390900"/>
          <p14:tracePt t="156480" x="8242300" y="3397250"/>
          <p14:tracePt t="156499" x="8242300" y="3403600"/>
          <p14:tracePt t="156533" x="8242300" y="3416300"/>
          <p14:tracePt t="156550" x="8248650" y="3416300"/>
          <p14:tracePt t="156910" x="8261350" y="3454400"/>
          <p14:tracePt t="156918" x="8274050" y="3498850"/>
          <p14:tracePt t="156931" x="8312150" y="3549650"/>
          <p14:tracePt t="156947" x="8337550" y="3575050"/>
          <p14:tracePt t="156964" x="8439150" y="3644900"/>
          <p14:tracePt t="156980" x="8502650" y="3689350"/>
          <p14:tracePt t="156998" x="8559800" y="3702050"/>
          <p14:tracePt t="157014" x="8597900" y="3708400"/>
          <p14:tracePt t="157030" x="8629650" y="3708400"/>
          <p14:tracePt t="157049" x="8737600" y="3702050"/>
          <p14:tracePt t="157066" x="8826500" y="3683000"/>
          <p14:tracePt t="157081" x="8864600" y="3670300"/>
          <p14:tracePt t="157097" x="8909050" y="3657600"/>
          <p14:tracePt t="157115" x="8959850" y="3644900"/>
          <p14:tracePt t="157131" x="9061450" y="3606800"/>
          <p14:tracePt t="157147" x="9112250" y="3556000"/>
          <p14:tracePt t="157164" x="9156700" y="3486150"/>
          <p14:tracePt t="157180" x="9182100" y="3435350"/>
          <p14:tracePt t="157198" x="9201150" y="3403600"/>
          <p14:tracePt t="157214" x="9220200" y="3378200"/>
          <p14:tracePt t="157231" x="9226550" y="3346450"/>
          <p14:tracePt t="157250" x="9226550" y="3302000"/>
          <p14:tracePt t="157264" x="9226550" y="3270250"/>
          <p14:tracePt t="157281" x="9226550" y="3232150"/>
          <p14:tracePt t="157297" x="9226550" y="3219450"/>
          <p14:tracePt t="157313" x="9226550" y="3194050"/>
          <p14:tracePt t="157330" x="9226550" y="3175000"/>
          <p14:tracePt t="157349" x="9207500" y="3130550"/>
          <p14:tracePt t="157365" x="9194800" y="3105150"/>
          <p14:tracePt t="157381" x="9188450" y="3086100"/>
          <p14:tracePt t="157396" x="9182100" y="3073400"/>
          <p14:tracePt t="157414" x="9163050" y="3060700"/>
          <p14:tracePt t="157431" x="9150350" y="3054350"/>
          <p14:tracePt t="157448" x="9137650" y="3041650"/>
          <p14:tracePt t="157465" x="9118600" y="3028950"/>
          <p14:tracePt t="157480" x="9105900" y="3028950"/>
          <p14:tracePt t="157498" x="9099550" y="3016250"/>
          <p14:tracePt t="157514" x="9080500" y="3016250"/>
          <p14:tracePt t="157530" x="9074150" y="3016250"/>
          <p14:tracePt t="158053" x="9061450" y="3016250"/>
          <p14:tracePt t="158062" x="9048750" y="3016250"/>
          <p14:tracePt t="158069" x="9029700" y="3016250"/>
          <p14:tracePt t="158080" x="8953500" y="3022600"/>
          <p14:tracePt t="158096" x="8877300" y="3041650"/>
          <p14:tracePt t="158113" x="8718550" y="3079750"/>
          <p14:tracePt t="158131" x="8578850" y="3117850"/>
          <p14:tracePt t="158147" x="8356600" y="3162300"/>
          <p14:tracePt t="158163" x="8197850" y="3187700"/>
          <p14:tracePt t="158180" x="8045450" y="3200400"/>
          <p14:tracePt t="158196" x="7899400" y="3219450"/>
          <p14:tracePt t="158214" x="7734300" y="3200400"/>
          <p14:tracePt t="158229" x="7645400" y="3181350"/>
          <p14:tracePt t="158248" x="7569200" y="3162300"/>
          <p14:tracePt t="158263" x="7524750" y="3143250"/>
          <p14:tracePt t="158279" x="7493000" y="3124200"/>
          <p14:tracePt t="158298" x="7429500" y="3098800"/>
          <p14:tracePt t="158315" x="7385050" y="3073400"/>
          <p14:tracePt t="158324" x="7353300" y="3067050"/>
          <p14:tracePt t="158329" x="7334250" y="3060700"/>
          <p14:tracePt t="158346" x="7308850" y="3048000"/>
          <p14:tracePt t="158364" x="7289800" y="3041650"/>
          <p14:tracePt t="158379" x="7258050" y="3028950"/>
          <p14:tracePt t="158397" x="7245350" y="3022600"/>
          <p14:tracePt t="158413" x="7213600" y="3009900"/>
          <p14:tracePt t="158429" x="7200900" y="3003550"/>
          <p14:tracePt t="158448" x="7150100" y="2984500"/>
          <p14:tracePt t="158463" x="7131050" y="2965450"/>
          <p14:tracePt t="158480" x="7112000" y="2946400"/>
          <p14:tracePt t="158496" x="7092950" y="2927350"/>
          <p14:tracePt t="158512" x="7080250" y="2895600"/>
          <p14:tracePt t="158532" x="7067550" y="2863850"/>
          <p14:tracePt t="158547" x="7067550" y="2844800"/>
          <p14:tracePt t="158565" x="7067550" y="2825750"/>
          <p14:tracePt t="158579" x="7067550" y="2819400"/>
          <p14:tracePt t="158597" x="7067550" y="2806700"/>
          <p14:tracePt t="158646" x="7067550" y="2800350"/>
          <p14:tracePt t="158690" x="7073900" y="2800350"/>
          <p14:tracePt t="158727" x="7080250" y="2800350"/>
          <p14:tracePt t="158734" x="7086600" y="2800350"/>
          <p14:tracePt t="158748" x="7092950" y="2800350"/>
          <p14:tracePt t="158765" x="7105650" y="2800350"/>
          <p14:tracePt t="158779" x="7105650" y="2806700"/>
          <p14:tracePt t="158797" x="7112000" y="2806700"/>
          <p14:tracePt t="158814" x="7112000" y="2813050"/>
          <p14:tracePt t="158841" x="7118350" y="2819400"/>
          <p14:tracePt t="158869" x="7118350" y="2825750"/>
          <p14:tracePt t="158884" x="7131050" y="2825750"/>
          <p14:tracePt t="158961" x="7131050" y="2832100"/>
          <p14:tracePt t="160758" x="7194550" y="2857500"/>
          <p14:tracePt t="160765" x="7270750" y="2876550"/>
          <p14:tracePt t="160779" x="7429500" y="2908300"/>
          <p14:tracePt t="160796" x="7512050" y="2940050"/>
          <p14:tracePt t="160812" x="7670800" y="2984500"/>
          <p14:tracePt t="160828" x="7778750" y="3022600"/>
          <p14:tracePt t="160846" x="7854950" y="3060700"/>
          <p14:tracePt t="160864" x="7981950" y="3111500"/>
          <p14:tracePt t="160878" x="8020050" y="3117850"/>
          <p14:tracePt t="160895" x="8077200" y="3124200"/>
          <p14:tracePt t="161352" x="8108950" y="3130550"/>
          <p14:tracePt t="161365" x="8140700" y="3136900"/>
          <p14:tracePt t="161378" x="8204200" y="3143250"/>
          <p14:tracePt t="161395" x="8274050" y="3143250"/>
          <p14:tracePt t="161412" x="8324850" y="3155950"/>
          <p14:tracePt t="161429" x="8337550" y="3162300"/>
          <p14:tracePt t="161445" x="8350250" y="3181350"/>
          <p14:tracePt t="161461" x="8356600" y="3206750"/>
          <p14:tracePt t="161478" x="8369300" y="3238500"/>
          <p14:tracePt t="161495" x="8382000" y="3314700"/>
          <p14:tracePt t="161511" x="8407400" y="3409950"/>
          <p14:tracePt t="161849" x="8413750" y="3422650"/>
          <p14:tracePt t="161860" x="8420100" y="3429000"/>
          <p14:tracePt t="161868" x="8420100" y="3441700"/>
          <p14:tracePt t="161878" x="8426450" y="3454400"/>
          <p14:tracePt t="161894" x="8439150" y="3460750"/>
          <p14:tracePt t="161927" x="8451850" y="3467100"/>
          <p14:tracePt t="161944" x="8458200" y="3473450"/>
          <p14:tracePt t="161961" x="8464550" y="3479800"/>
          <p14:tracePt t="161978" x="8464550" y="3486150"/>
          <p14:tracePt t="161995" x="8464550" y="3492500"/>
          <p14:tracePt t="162028" x="8464550" y="3498850"/>
          <p14:tracePt t="162052" x="8464550" y="3505200"/>
          <p14:tracePt t="162118" x="8464550" y="3511550"/>
          <p14:tracePt t="162187" x="8464550" y="3517900"/>
          <p14:tracePt t="162199" x="8464550" y="3524250"/>
          <p14:tracePt t="162206" x="8464550" y="3530600"/>
          <p14:tracePt t="162219" x="8464550" y="3536950"/>
          <p14:tracePt t="162232" x="8464550" y="3543300"/>
          <p14:tracePt t="162247" x="8464550" y="3549650"/>
          <p14:tracePt t="162262" x="8445500" y="3556000"/>
          <p14:tracePt t="162278" x="8439150" y="3568700"/>
          <p14:tracePt t="162295" x="8432800" y="3575050"/>
          <p14:tracePt t="162312" x="8426450" y="3587750"/>
          <p14:tracePt t="162320" x="8420100" y="3594100"/>
          <p14:tracePt t="162327" x="8413750" y="3594100"/>
          <p14:tracePt t="162345" x="8407400" y="3613150"/>
          <p14:tracePt t="162361" x="8401050" y="3619500"/>
          <p14:tracePt t="162377" x="8394700" y="3625850"/>
          <p14:tracePt t="162394" x="8388350" y="3632200"/>
          <p14:tracePt t="162410" x="8382000" y="3644900"/>
          <p14:tracePt t="162428" x="8369300" y="3657600"/>
          <p14:tracePt t="162444" x="8369300" y="3663950"/>
          <p14:tracePt t="162460" x="8362950" y="3676650"/>
          <p14:tracePt t="162477" x="8356600" y="3689350"/>
          <p14:tracePt t="162494" x="8350250" y="3708400"/>
          <p14:tracePt t="162510" x="8350250" y="3714750"/>
          <p14:tracePt t="162527" x="8350250" y="3727450"/>
          <p14:tracePt t="162953" x="8350250" y="3752850"/>
          <p14:tracePt t="162959" x="8362950" y="3790950"/>
          <p14:tracePt t="162969" x="8388350" y="3835400"/>
          <p14:tracePt t="162977" x="8401050" y="3867150"/>
          <p14:tracePt t="162993" x="8413750" y="3917950"/>
          <p14:tracePt t="163010" x="8426450" y="3968750"/>
          <p14:tracePt t="163030" x="8432800" y="4025900"/>
          <p14:tracePt t="163044" x="8439150" y="4070350"/>
          <p14:tracePt t="163062" x="8439150" y="4102100"/>
          <p14:tracePt t="163077" x="8439150" y="4165600"/>
          <p14:tracePt t="163093" x="8451850" y="4222750"/>
          <p14:tracePt t="163110" x="8458200" y="4254500"/>
          <p14:tracePt t="163130" x="8458200" y="4318000"/>
          <p14:tracePt t="163144" x="8464550" y="4337050"/>
          <p14:tracePt t="163160" x="8477250" y="4387850"/>
          <p14:tracePt t="163177" x="8502650" y="4438650"/>
          <p14:tracePt t="163194" x="8521700" y="4489450"/>
          <p14:tracePt t="163211" x="8540750" y="4572000"/>
          <p14:tracePt t="163227" x="8547100" y="4591050"/>
          <p14:tracePt t="163244" x="8553450" y="4603750"/>
          <p14:tracePt t="163261" x="8553450" y="4610100"/>
          <p14:tracePt t="163277" x="8559800" y="4622800"/>
          <p14:tracePt t="164507" x="8559800" y="4629150"/>
          <p14:tracePt t="164520" x="8559800" y="4635500"/>
          <p14:tracePt t="164534" x="8559800" y="4648200"/>
          <p14:tracePt t="164542" x="8553450" y="4667250"/>
          <p14:tracePt t="164560" x="8553450" y="4692650"/>
          <p14:tracePt t="164576" x="8553450" y="4724400"/>
          <p14:tracePt t="164595" x="8553450" y="4762500"/>
          <p14:tracePt t="164610" x="8553450" y="4768850"/>
          <p14:tracePt t="164627" x="8553450" y="4775200"/>
          <p14:tracePt t="164643" x="8553450" y="4781550"/>
          <p14:tracePt t="164660" x="8553450" y="4787900"/>
          <p14:tracePt t="164677" x="8553450" y="4800600"/>
          <p14:tracePt t="164692" x="8553450" y="4806950"/>
          <p14:tracePt t="164710" x="8553450" y="4813300"/>
          <p14:tracePt t="164727" x="8553450" y="4819650"/>
          <p14:tracePt t="164759" x="8553450" y="4826000"/>
          <p14:tracePt t="164783" x="8553450" y="4838700"/>
          <p14:tracePt t="166473" x="8553450" y="4870450"/>
          <p14:tracePt t="166478" x="8559800" y="4883150"/>
          <p14:tracePt t="166492" x="8566150" y="4959350"/>
          <p14:tracePt t="166508" x="8572500" y="5092700"/>
          <p14:tracePt t="166525" x="8572500" y="5200650"/>
          <p14:tracePt t="166541" x="8572500" y="5264150"/>
          <p14:tracePt t="166559" x="8572500" y="5378450"/>
          <p14:tracePt t="166575" x="8572500" y="5422900"/>
          <p14:tracePt t="166591" x="8572500" y="5448300"/>
          <p14:tracePt t="166608" x="8572500" y="5461000"/>
          <p14:tracePt t="166628" x="8572500" y="5480050"/>
          <p14:tracePt t="166642" x="8572500" y="5492750"/>
          <p14:tracePt t="166659" x="8572500" y="5524500"/>
          <p14:tracePt t="166675" x="8572500" y="5543550"/>
          <p14:tracePt t="166692" x="8566150" y="5568950"/>
          <p14:tracePt t="166709" x="8559800" y="5613400"/>
          <p14:tracePt t="166726" x="8559800" y="5632450"/>
          <p14:tracePt t="166742" x="8559800" y="5657850"/>
          <p14:tracePt t="166758" x="8559800" y="5670550"/>
          <p14:tracePt t="166775" x="8553450" y="5689600"/>
          <p14:tracePt t="166791" x="8553450" y="5702300"/>
          <p14:tracePt t="166810" x="8553450" y="5708650"/>
          <p14:tracePt t="166819" x="8553450" y="5715000"/>
          <p14:tracePt t="166827" x="8553450" y="5721350"/>
          <p14:tracePt t="166842" x="8553450" y="5746750"/>
          <p14:tracePt t="166858" x="8553450" y="5791200"/>
          <p14:tracePt t="166874" x="8553450" y="5816600"/>
          <p14:tracePt t="166891" x="8553450" y="5842000"/>
          <p14:tracePt t="166908" x="8553450" y="5854700"/>
          <p14:tracePt t="166926" x="8553450" y="5861050"/>
          <p14:tracePt t="166942" x="8553450" y="5873750"/>
          <p14:tracePt t="168797" x="8636000" y="5861050"/>
          <p14:tracePt t="168805" x="8712200" y="5848350"/>
          <p14:tracePt t="168815" x="8921750" y="5778500"/>
          <p14:tracePt t="168823" x="9067800" y="5772150"/>
          <p14:tracePt t="168841" x="9220200" y="5753100"/>
          <p14:tracePt t="168858" x="9410700" y="5727700"/>
          <p14:tracePt t="168875" x="9480550" y="5727700"/>
          <p14:tracePt t="168891" x="9518650" y="5721350"/>
          <p14:tracePt t="168907" x="9544050" y="5721350"/>
          <p14:tracePt t="168925" x="9556750" y="5721350"/>
          <p14:tracePt t="169561" x="9582150" y="5715000"/>
          <p14:tracePt t="169571" x="9620250" y="5702300"/>
          <p14:tracePt t="169581" x="9639300" y="5695950"/>
          <p14:tracePt t="169589" x="9702800" y="5676900"/>
          <p14:tracePt t="169606" x="9842500" y="5638800"/>
          <p14:tracePt t="169624" x="9982200" y="5626100"/>
          <p14:tracePt t="169641" x="10033000" y="5613400"/>
          <p14:tracePt t="169658" x="10248900" y="5600700"/>
          <p14:tracePt t="169673" x="10312400" y="5600700"/>
          <p14:tracePt t="169690" x="10350500" y="5600700"/>
          <p14:tracePt t="169707" x="10382250" y="5600700"/>
          <p14:tracePt t="169723" x="10394950" y="5600700"/>
          <p14:tracePt t="169741" x="10407650" y="5600700"/>
          <p14:tracePt t="169947" x="10414000" y="5600700"/>
          <p14:tracePt t="169963" x="10414000" y="5607050"/>
          <p14:tracePt t="169991" x="10420350" y="5607050"/>
          <p14:tracePt t="170004" x="10433050" y="5607050"/>
          <p14:tracePt t="170020" x="10439400" y="5607050"/>
          <p14:tracePt t="170027" x="10452100" y="5607050"/>
          <p14:tracePt t="170039" x="10452100" y="5613400"/>
          <p14:tracePt t="170057" x="10458450" y="5613400"/>
          <p14:tracePt t="170074" x="10471150" y="5613400"/>
          <p14:tracePt t="170107" x="10471150" y="5619750"/>
          <p14:tracePt t="170152" x="10477500" y="5619750"/>
          <p14:tracePt t="170167" x="10483850" y="5619750"/>
          <p14:tracePt t="170174" x="10483850" y="5632450"/>
          <p14:tracePt t="170190" x="10490200" y="5632450"/>
          <p14:tracePt t="170207" x="10496550" y="5632450"/>
          <p14:tracePt t="170223" x="10502900" y="5638800"/>
          <p14:tracePt t="170239" x="10509250" y="5645150"/>
          <p14:tracePt t="170257" x="10515600" y="5645150"/>
          <p14:tracePt t="170276" x="10521950" y="5651500"/>
          <p14:tracePt t="170289" x="10521950" y="5657850"/>
          <p14:tracePt t="170795" x="10509250" y="5651500"/>
          <p14:tracePt t="170802" x="10464800" y="5638800"/>
          <p14:tracePt t="170809" x="10414000" y="5638800"/>
          <p14:tracePt t="170825" x="10299700" y="5632450"/>
          <p14:tracePt t="170832" x="10191750" y="5619750"/>
          <p14:tracePt t="170839" x="10109200" y="5619750"/>
          <p14:tracePt t="170856" x="9988550" y="5613400"/>
          <p14:tracePt t="170872" x="9855200" y="5588000"/>
          <p14:tracePt t="170890" x="9740900" y="5575300"/>
          <p14:tracePt t="170907" x="9671050" y="5562600"/>
          <p14:tracePt t="170922" x="9652000" y="5562600"/>
          <p14:tracePt t="170939" x="9632950" y="5562600"/>
          <p14:tracePt t="170955" x="9620250" y="5556250"/>
          <p14:tracePt t="170972" x="9613900" y="5556250"/>
          <p14:tracePt t="171483" x="9588500" y="5556250"/>
          <p14:tracePt t="171491" x="9525000" y="5556250"/>
          <p14:tracePt t="171497" x="9486900" y="5556250"/>
          <p14:tracePt t="171506" x="9455150" y="5556250"/>
          <p14:tracePt t="171523" x="9251950" y="5556250"/>
          <p14:tracePt t="171538" x="9150350" y="5549900"/>
          <p14:tracePt t="171556" x="9010650" y="5537200"/>
          <p14:tracePt t="171572" x="8902700" y="5524500"/>
          <p14:tracePt t="171589" x="8839200" y="5511800"/>
          <p14:tracePt t="171607" x="8750300" y="5505450"/>
          <p14:tracePt t="171622" x="8655050" y="5486400"/>
          <p14:tracePt t="171641" x="8572500" y="5473700"/>
          <p14:tracePt t="171655" x="8477250" y="5448300"/>
          <p14:tracePt t="171672" x="8362950" y="5397500"/>
          <p14:tracePt t="171689" x="8216900" y="5251450"/>
          <p14:tracePt t="171705" x="8147050" y="5181600"/>
          <p14:tracePt t="171722" x="7994650" y="5016500"/>
          <p14:tracePt t="171739" x="7905750" y="4794250"/>
          <p14:tracePt t="171758" x="7829550" y="4425950"/>
          <p14:tracePt t="171772" x="7772400" y="4216400"/>
          <p14:tracePt t="171788" x="7747000" y="4064000"/>
          <p14:tracePt t="171805" x="7727950" y="3994150"/>
          <p14:tracePt t="171822" x="7721600" y="3975100"/>
          <p14:tracePt t="171840" x="7721600" y="3962400"/>
          <p14:tracePt t="172273" x="7835900" y="3854450"/>
          <p14:tracePt t="172281" x="7880350" y="3803650"/>
          <p14:tracePt t="172288" x="7912100" y="3778250"/>
          <p14:tracePt t="172306" x="8007350" y="3695700"/>
          <p14:tracePt t="172321" x="8058150" y="3651250"/>
          <p14:tracePt t="172338" x="8089900" y="3619500"/>
          <p14:tracePt t="172355" x="8108950" y="3606800"/>
          <p14:tracePt t="172390" x="8108950" y="3600450"/>
          <p14:tracePt t="172405" x="8102600" y="3600450"/>
          <p14:tracePt t="172421" x="8089900" y="3594100"/>
          <p14:tracePt t="172439" x="8070850" y="3594100"/>
          <p14:tracePt t="172458" x="7994650" y="3543300"/>
          <p14:tracePt t="172471" x="7759700" y="3429000"/>
          <p14:tracePt t="172488" x="7607300" y="3371850"/>
          <p14:tracePt t="172505" x="7391400" y="3238500"/>
          <p14:tracePt t="172522" x="7258050" y="3168650"/>
          <p14:tracePt t="172541" x="7131050" y="3092450"/>
          <p14:tracePt t="172556" x="6991350" y="3041650"/>
          <p14:tracePt t="172571" x="6921500" y="3028950"/>
          <p14:tracePt t="172589" x="6877050" y="3003550"/>
          <p14:tracePt t="172606" x="6826250" y="2984500"/>
          <p14:tracePt t="172621" x="6769100" y="2965450"/>
          <p14:tracePt t="172638" x="6756400" y="2952750"/>
          <p14:tracePt t="172655" x="6743700" y="2952750"/>
          <p14:tracePt t="172671" x="6737350" y="2952750"/>
          <p14:tracePt t="172782" x="6737350" y="2946400"/>
          <p14:tracePt t="172798" x="6743700" y="2946400"/>
          <p14:tracePt t="172819" x="6750050" y="2946400"/>
          <p14:tracePt t="172849" x="6756400" y="2946400"/>
          <p14:tracePt t="172878" x="6769100" y="2940050"/>
          <p14:tracePt t="172886" x="6775450" y="2940050"/>
          <p14:tracePt t="172892" x="6781800" y="2940050"/>
          <p14:tracePt t="172905" x="6781800" y="2933700"/>
          <p14:tracePt t="172923" x="6800850" y="2933700"/>
          <p14:tracePt t="172938" x="6807200" y="2927350"/>
          <p14:tracePt t="172955" x="6819900" y="2914650"/>
          <p14:tracePt t="172971" x="6832600" y="2914650"/>
          <p14:tracePt t="172989" x="6838950" y="2908300"/>
          <p14:tracePt t="173007" x="6845300" y="2908300"/>
          <p14:tracePt t="173038" x="6858000" y="2908300"/>
          <p14:tracePt t="173058" x="6864350" y="2908300"/>
          <p14:tracePt t="173105" x="6870700" y="2908300"/>
          <p14:tracePt t="173177" x="6870700" y="2921000"/>
          <p14:tracePt t="174496" x="6883400" y="2908300"/>
          <p14:tracePt t="174504" x="6921500" y="2882900"/>
          <p14:tracePt t="174511" x="6978650" y="2851150"/>
          <p14:tracePt t="174520" x="7010400" y="2844800"/>
          <p14:tracePt t="174538" x="7099300" y="2825750"/>
          <p14:tracePt t="174556" x="7175500" y="2800350"/>
          <p14:tracePt t="174570" x="7207250" y="2800350"/>
          <p14:tracePt t="174587" x="7226300" y="2800350"/>
          <p14:tracePt t="174605" x="7232650" y="2800350"/>
          <p14:tracePt t="174680" x="7232650" y="2794000"/>
          <p14:tracePt t="174729" x="7232650" y="2787650"/>
          <p14:tracePt t="174748" x="7232650" y="2781300"/>
          <p14:tracePt t="174776" x="7232650" y="2774950"/>
          <p14:tracePt t="174797" x="7232650" y="2768600"/>
          <p14:tracePt t="174805" x="7226300" y="2762250"/>
          <p14:tracePt t="174818" x="7200900" y="2749550"/>
          <p14:tracePt t="174837" x="7194550" y="2743200"/>
          <p14:tracePt t="174854" x="7188200" y="2743200"/>
          <p14:tracePt t="174862" x="7181850" y="2743200"/>
          <p14:tracePt t="174882" x="7169150" y="2743200"/>
          <p14:tracePt t="174997" x="7169150" y="2749550"/>
          <p14:tracePt t="175035" x="7169150" y="2755900"/>
          <p14:tracePt t="175074" x="7169150" y="2762250"/>
          <p14:tracePt t="175123" x="7175500" y="2768600"/>
          <p14:tracePt t="175140" x="7175500" y="2774950"/>
          <p14:tracePt t="175148" x="7181850" y="2774950"/>
          <p14:tracePt t="175159" x="7188200" y="2781300"/>
          <p14:tracePt t="175181" x="7188200" y="2787650"/>
          <p14:tracePt t="175193" x="7194550" y="2794000"/>
          <p14:tracePt t="175204" x="7194550" y="2806700"/>
          <p14:tracePt t="175221" x="7219950" y="2857500"/>
          <p14:tracePt t="175237" x="7270750" y="2946400"/>
          <p14:tracePt t="175255" x="7378700" y="3048000"/>
          <p14:tracePt t="175270" x="7454900" y="3181350"/>
          <p14:tracePt t="175287" x="7499350" y="3257550"/>
          <p14:tracePt t="175304" x="7588250" y="3340100"/>
          <p14:tracePt t="175322" x="7740650" y="3416300"/>
          <p14:tracePt t="175338" x="7816850" y="3492500"/>
          <p14:tracePt t="175354" x="7899400" y="3587750"/>
          <p14:tracePt t="175370" x="7969250" y="3625850"/>
          <p14:tracePt t="175387" x="8020050" y="3651250"/>
          <p14:tracePt t="175404" x="8039100" y="3657600"/>
          <p14:tracePt t="175744" x="8089900" y="3644900"/>
          <p14:tracePt t="175760" x="8147050" y="3632200"/>
          <p14:tracePt t="175770" x="8178800" y="3619500"/>
          <p14:tracePt t="175790" x="8248650" y="3606800"/>
          <p14:tracePt t="175804" x="8324850" y="3600450"/>
          <p14:tracePt t="175820" x="8350250" y="3600450"/>
          <p14:tracePt t="175838" x="8362950" y="3600450"/>
          <p14:tracePt t="175853" x="8382000" y="3600450"/>
          <p14:tracePt t="175870" x="8388350" y="3600450"/>
          <p14:tracePt t="175887" x="8407400" y="3600450"/>
          <p14:tracePt t="175904" x="8426450" y="3594100"/>
          <p14:tracePt t="175921" x="8451850" y="3587750"/>
          <p14:tracePt t="175937" x="8470900" y="3587750"/>
          <p14:tracePt t="175954" x="8515350" y="3587750"/>
          <p14:tracePt t="175970" x="8528050" y="3587750"/>
          <p14:tracePt t="175986" x="8534400" y="3587750"/>
          <p14:tracePt t="176003" x="8540750" y="3587750"/>
          <p14:tracePt t="176019" x="8547100" y="3587750"/>
          <p14:tracePt t="176060" x="8553450" y="3594100"/>
          <p14:tracePt t="176075" x="8553450" y="3625850"/>
          <p14:tracePt t="176086" x="8553450" y="3638550"/>
          <p14:tracePt t="176102" x="8572500" y="3721100"/>
          <p14:tracePt t="176122" x="8585200" y="3803650"/>
          <p14:tracePt t="176137" x="8591550" y="3892550"/>
          <p14:tracePt t="176154" x="8597900" y="3981450"/>
          <p14:tracePt t="176169" x="8610600" y="4051300"/>
          <p14:tracePt t="176189" x="8623300" y="4203700"/>
          <p14:tracePt t="176203" x="8636000" y="4337050"/>
          <p14:tracePt t="176221" x="8648700" y="4406900"/>
          <p14:tracePt t="176237" x="8661400" y="4502150"/>
          <p14:tracePt t="176252" x="8661400" y="4603750"/>
          <p14:tracePt t="176270" x="8667750" y="4679950"/>
          <p14:tracePt t="176288" x="8667750" y="4699000"/>
          <p14:tracePt t="176303" x="8667750" y="4705350"/>
          <p14:tracePt t="176319" x="8667750" y="4711700"/>
          <p14:tracePt t="176336" x="8667750" y="4718050"/>
          <p14:tracePt t="176690" x="8655050" y="4699000"/>
          <p14:tracePt t="176697" x="8655050" y="4692650"/>
          <p14:tracePt t="176704" x="8655050" y="4673600"/>
          <p14:tracePt t="176719" x="8648700" y="4648200"/>
          <p14:tracePt t="176738" x="8642350" y="4584700"/>
          <p14:tracePt t="176753" x="8642350" y="4495800"/>
          <p14:tracePt t="176769" x="8642350" y="4400550"/>
          <p14:tracePt t="176788" x="8642350" y="4324350"/>
          <p14:tracePt t="176802" x="8642350" y="4267200"/>
          <p14:tracePt t="176820" x="8642350" y="4216400"/>
          <p14:tracePt t="176836" x="8642350" y="4197350"/>
          <p14:tracePt t="176854" x="8642350" y="4178300"/>
          <p14:tracePt t="176869" x="8642350" y="4165600"/>
          <p14:tracePt t="176888" x="8636000" y="4159250"/>
          <p14:tracePt t="176919" x="8636000" y="4152900"/>
          <p14:tracePt t="176956" x="8636000" y="4140200"/>
          <p14:tracePt t="177043" x="8629650" y="4140200"/>
          <p14:tracePt t="177076" x="8623300" y="4146550"/>
          <p14:tracePt t="177084" x="8616950" y="4146550"/>
          <p14:tracePt t="177102" x="8616950" y="4152900"/>
          <p14:tracePt t="177384" x="8674100" y="4127500"/>
          <p14:tracePt t="177403" x="8718550" y="4114800"/>
          <p14:tracePt t="177419" x="8769350" y="4102100"/>
          <p14:tracePt t="177437" x="8820150" y="4083050"/>
          <p14:tracePt t="177454" x="8858250" y="4076700"/>
          <p14:tracePt t="177469" x="8902700" y="4070350"/>
          <p14:tracePt t="177486" x="8959850" y="4064000"/>
          <p14:tracePt t="177502" x="8997950" y="4057650"/>
          <p14:tracePt t="177519" x="9042400" y="4051300"/>
          <p14:tracePt t="177536" x="9086850" y="4044950"/>
          <p14:tracePt t="177553" x="9163050" y="4044950"/>
          <p14:tracePt t="177569" x="9277350" y="4038600"/>
          <p14:tracePt t="177587" x="9385300" y="4038600"/>
          <p14:tracePt t="177602" x="9505950" y="4032250"/>
          <p14:tracePt t="177619" x="9601200" y="4032250"/>
          <p14:tracePt t="177636" x="9652000" y="4032250"/>
          <p14:tracePt t="177655" x="9728200" y="4032250"/>
          <p14:tracePt t="177669" x="9842500" y="4032250"/>
          <p14:tracePt t="177686" x="9886950" y="4032250"/>
          <p14:tracePt t="177703" x="9912350" y="4032250"/>
          <p14:tracePt t="177719" x="9937750" y="4032250"/>
          <p14:tracePt t="177736" x="9944100" y="4032250"/>
          <p14:tracePt t="177752" x="9950450" y="4032250"/>
          <p14:tracePt t="178600" x="9963150" y="4051300"/>
          <p14:tracePt t="178608" x="9975850" y="4095750"/>
          <p14:tracePt t="178618" x="9982200" y="4127500"/>
          <p14:tracePt t="178635" x="9982200" y="4152900"/>
          <p14:tracePt t="178652" x="9988550" y="4165600"/>
          <p14:tracePt t="178670" x="9988550" y="4178300"/>
          <p14:tracePt t="178688" x="9988550" y="4184650"/>
          <p14:tracePt t="180228" x="9975850" y="4184650"/>
          <p14:tracePt t="180236" x="9956800" y="4184650"/>
          <p14:tracePt t="180250" x="9931400" y="4184650"/>
          <p14:tracePt t="180267" x="9899650" y="4178300"/>
          <p14:tracePt t="180284" x="9880600" y="4178300"/>
          <p14:tracePt t="180301" x="9867900" y="4178300"/>
          <p14:tracePt t="180319" x="9855200" y="4178300"/>
          <p14:tracePt t="180334" x="9848850" y="4171950"/>
          <p14:tracePt t="180351" x="9842500" y="4171950"/>
          <p14:tracePt t="180394" x="9855200" y="4171950"/>
          <p14:tracePt t="185855" x="9842500" y="4171950"/>
          <p14:tracePt t="185871" x="9829800" y="4171950"/>
          <p14:tracePt t="185877" x="9823450" y="4171950"/>
          <p14:tracePt t="185886" x="9810750" y="4171950"/>
          <p14:tracePt t="185898" x="9804400" y="4165600"/>
          <p14:tracePt t="185915" x="9759950" y="4152900"/>
          <p14:tracePt t="185930" x="9728200" y="4140200"/>
          <p14:tracePt t="185948" x="9702800" y="4121150"/>
          <p14:tracePt t="185966" x="9664700" y="4108450"/>
          <p14:tracePt t="185981" x="9645650" y="4095750"/>
          <p14:tracePt t="185999" x="9620250" y="4083050"/>
          <p14:tracePt t="186014" x="9613900" y="4076700"/>
          <p14:tracePt t="186031" x="9613900" y="4070350"/>
          <p14:tracePt t="186089" x="9613900" y="4064000"/>
          <p14:tracePt t="186106" x="9626600" y="4064000"/>
          <p14:tracePt t="186406" x="9626600" y="4044950"/>
          <p14:tracePt t="186424" x="9652000" y="3962400"/>
          <p14:tracePt t="186433" x="9652000" y="3949700"/>
          <p14:tracePt t="186440" x="9658350" y="3924300"/>
          <p14:tracePt t="186447" x="9664700" y="3892550"/>
          <p14:tracePt t="186465" x="9702800" y="3803650"/>
          <p14:tracePt t="186481" x="9721850" y="3752850"/>
          <p14:tracePt t="186497" x="9766300" y="3695700"/>
          <p14:tracePt t="186514" x="9842500" y="3632200"/>
          <p14:tracePt t="186532" x="9975850" y="3575050"/>
          <p14:tracePt t="186547" x="10020300" y="3562350"/>
          <p14:tracePt t="186565" x="10090150" y="3543300"/>
          <p14:tracePt t="186580" x="10198100" y="3536950"/>
          <p14:tracePt t="186598" x="10267950" y="3530600"/>
          <p14:tracePt t="186617" x="10325100" y="3530600"/>
          <p14:tracePt t="186630" x="10356850" y="3536950"/>
          <p14:tracePt t="186647" x="10382250" y="3543300"/>
          <p14:tracePt t="186664" x="10420350" y="3556000"/>
          <p14:tracePt t="186680" x="10464800" y="3587750"/>
          <p14:tracePt t="186698" x="10560050" y="3695700"/>
          <p14:tracePt t="186714" x="10610850" y="3790950"/>
          <p14:tracePt t="186730" x="10661650" y="3860800"/>
          <p14:tracePt t="186747" x="10718800" y="3987800"/>
          <p14:tracePt t="186763" x="10725150" y="4083050"/>
          <p14:tracePt t="186780" x="10725150" y="4140200"/>
          <p14:tracePt t="186797" x="10706100" y="4203700"/>
          <p14:tracePt t="186813" x="10687050" y="4254500"/>
          <p14:tracePt t="186830" x="10668000" y="4279900"/>
          <p14:tracePt t="186848" x="10636250" y="4305300"/>
          <p14:tracePt t="186863" x="10598150" y="4330700"/>
          <p14:tracePt t="186880" x="10572750" y="4349750"/>
          <p14:tracePt t="186897" x="10490200" y="4381500"/>
          <p14:tracePt t="186900" x="10464800" y="4387850"/>
          <p14:tracePt t="186913" x="10426700" y="4400550"/>
          <p14:tracePt t="186931" x="10337800" y="4445000"/>
          <p14:tracePt t="186947" x="10274300" y="4470400"/>
          <p14:tracePt t="186965" x="10166350" y="4508500"/>
          <p14:tracePt t="186981" x="10090150" y="4521200"/>
          <p14:tracePt t="186996" x="10013950" y="4540250"/>
          <p14:tracePt t="187014" x="9906000" y="4540250"/>
          <p14:tracePt t="187030" x="9829800" y="4527550"/>
          <p14:tracePt t="187047" x="9779000" y="4495800"/>
          <p14:tracePt t="187064" x="9740900" y="4464050"/>
          <p14:tracePt t="187081" x="9696450" y="4419600"/>
          <p14:tracePt t="187097" x="9677400" y="4394200"/>
          <p14:tracePt t="187113" x="9658350" y="4343400"/>
          <p14:tracePt t="187130" x="9645650" y="4273550"/>
          <p14:tracePt t="187146" x="9645650" y="4203700"/>
          <p14:tracePt t="187165" x="9645650" y="4127500"/>
          <p14:tracePt t="187180" x="9652000" y="4076700"/>
          <p14:tracePt t="187196" x="9690100" y="4025900"/>
          <p14:tracePt t="187214" x="9721850" y="3975100"/>
          <p14:tracePt t="187232" x="9753600" y="3943350"/>
          <p14:tracePt t="187247" x="9886950" y="3860800"/>
          <p14:tracePt t="187264" x="9956800" y="3841750"/>
          <p14:tracePt t="187281" x="10020300" y="3829050"/>
          <p14:tracePt t="187296" x="10064750" y="3822700"/>
          <p14:tracePt t="187315" x="10140950" y="3822700"/>
          <p14:tracePt t="187332" x="10198100" y="3841750"/>
          <p14:tracePt t="187347" x="10223500" y="3848100"/>
          <p14:tracePt t="187363" x="10242550" y="3860800"/>
          <p14:tracePt t="187380" x="10255250" y="3879850"/>
          <p14:tracePt t="187398" x="10267950" y="3917950"/>
          <p14:tracePt t="187406" x="10267950" y="3930650"/>
          <p14:tracePt t="187413" x="10267950" y="3943350"/>
          <p14:tracePt t="187429" x="10267950" y="3975100"/>
          <p14:tracePt t="187447" x="10267950" y="4006850"/>
          <p14:tracePt t="187465" x="10267950" y="4013200"/>
          <p14:tracePt t="187479" x="10267950" y="4019550"/>
          <p14:tracePt t="188658" x="10267950" y="4025900"/>
          <p14:tracePt t="188668" x="10255250" y="4032250"/>
          <p14:tracePt t="188680" x="10229850" y="4038600"/>
          <p14:tracePt t="188696" x="10191750" y="4051300"/>
          <p14:tracePt t="188714" x="10090150" y="4070350"/>
          <p14:tracePt t="188729" x="10039350" y="4083050"/>
          <p14:tracePt t="188745" x="10007600" y="4089400"/>
          <p14:tracePt t="188762" x="9994900" y="4089400"/>
          <p14:tracePt t="188779" x="9988550" y="4095750"/>
          <p14:tracePt t="188798" x="9975850" y="4102100"/>
          <p14:tracePt t="188813" x="9969500" y="4102100"/>
          <p14:tracePt t="189313" x="9963150" y="4102100"/>
          <p14:tracePt t="189332" x="9950450" y="4102100"/>
          <p14:tracePt t="189339" x="9944100" y="4102100"/>
          <p14:tracePt t="189345" x="9931400" y="4102100"/>
          <p14:tracePt t="189363" x="9925050" y="4102100"/>
          <p14:tracePt t="189379" x="9906000" y="4102100"/>
          <p14:tracePt t="189395" x="9886950" y="4102100"/>
          <p14:tracePt t="189414" x="9861550" y="4114800"/>
          <p14:tracePt t="189429" x="9842500" y="4121150"/>
          <p14:tracePt t="189445" x="9823450" y="4127500"/>
          <p14:tracePt t="189462" x="9804400" y="4146550"/>
          <p14:tracePt t="189479" x="9798050" y="4152900"/>
          <p14:tracePt t="189496" x="9779000" y="4191000"/>
          <p14:tracePt t="189512" x="9753600" y="4210050"/>
          <p14:tracePt t="189529" x="9747250" y="4235450"/>
          <p14:tracePt t="189546" x="9734550" y="4248150"/>
          <p14:tracePt t="189564" x="9715500" y="4273550"/>
          <p14:tracePt t="189579" x="9702800" y="4279900"/>
          <p14:tracePt t="189596" x="9696450" y="4292600"/>
          <p14:tracePt t="189612" x="9677400" y="4305300"/>
          <p14:tracePt t="189629" x="9658350" y="4330700"/>
          <p14:tracePt t="189647" x="9645650" y="4362450"/>
          <p14:tracePt t="189662" x="9632950" y="4387850"/>
          <p14:tracePt t="189678" x="9632950" y="4406900"/>
          <p14:tracePt t="189696" x="9626600" y="4425950"/>
          <p14:tracePt t="189712" x="9626600" y="4451350"/>
          <p14:tracePt t="189729" x="9620250" y="4476750"/>
          <p14:tracePt t="189746" x="9613900" y="4483100"/>
          <p14:tracePt t="189762" x="9601200" y="4508500"/>
          <p14:tracePt t="189779" x="9594850" y="4514850"/>
          <p14:tracePt t="189798" x="9582150" y="4578350"/>
          <p14:tracePt t="189812" x="9575800" y="4622800"/>
          <p14:tracePt t="189828" x="9569450" y="4667250"/>
          <p14:tracePt t="189847" x="9563100" y="4699000"/>
          <p14:tracePt t="189862" x="9550400" y="4718050"/>
          <p14:tracePt t="189880" x="9537700" y="4743450"/>
          <p14:tracePt t="189896" x="9531350" y="4762500"/>
          <p14:tracePt t="189912" x="9525000" y="4787900"/>
          <p14:tracePt t="189921" x="9518650" y="4806950"/>
          <p14:tracePt t="189928" x="9505950" y="4838700"/>
          <p14:tracePt t="189946" x="9486900" y="4864100"/>
          <p14:tracePt t="189963" x="9461500" y="4902200"/>
          <p14:tracePt t="189978" x="9423400" y="4927600"/>
          <p14:tracePt t="189995" x="9391650" y="4946650"/>
          <p14:tracePt t="190011" x="9340850" y="4959350"/>
          <p14:tracePt t="190030" x="9315450" y="4972050"/>
          <p14:tracePt t="190047" x="9258300" y="4984750"/>
          <p14:tracePt t="190064" x="9232900" y="4991100"/>
          <p14:tracePt t="190081" x="9213850" y="4991100"/>
          <p14:tracePt t="190096" x="9201150" y="4991100"/>
          <p14:tracePt t="190112" x="9188450" y="4991100"/>
          <p14:tracePt t="190188" x="9194800" y="4991100"/>
          <p14:tracePt t="190204" x="9201150" y="4991100"/>
          <p14:tracePt t="190212" x="9213850" y="4991100"/>
          <p14:tracePt t="190231" x="9220200" y="4991100"/>
          <p14:tracePt t="190246" x="9226550" y="4991100"/>
          <p14:tracePt t="190253" x="9232900" y="4991100"/>
          <p14:tracePt t="190272" x="9239250" y="4978400"/>
          <p14:tracePt t="190286" x="9245600" y="4978400"/>
          <p14:tracePt t="190294" x="9251950" y="4978400"/>
          <p14:tracePt t="190311" x="9258300" y="4972050"/>
          <p14:tracePt t="190329" x="9271000" y="4965700"/>
          <p14:tracePt t="190347" x="9290050" y="4965700"/>
          <p14:tracePt t="190361" x="9309100" y="4959350"/>
          <p14:tracePt t="190378" x="9340850" y="4953000"/>
          <p14:tracePt t="190395" x="9404350" y="4921250"/>
          <p14:tracePt t="190411" x="9493250" y="4864100"/>
          <p14:tracePt t="190414" x="9575800" y="4819650"/>
          <p14:tracePt t="190429" x="9766300" y="4737100"/>
          <p14:tracePt t="190446" x="9867900" y="4679950"/>
          <p14:tracePt t="190461" x="10020300" y="4616450"/>
          <p14:tracePt t="190479" x="10185400" y="4470400"/>
          <p14:tracePt t="190495" x="10337800" y="4324350"/>
          <p14:tracePt t="190511" x="10617200" y="4191000"/>
          <p14:tracePt t="190529" x="10725150" y="4083050"/>
          <p14:tracePt t="190544" x="10833100" y="4032250"/>
          <p14:tracePt t="190561" x="10883900" y="3994150"/>
          <p14:tracePt t="190859" x="10934700" y="3994150"/>
          <p14:tracePt t="190865" x="10991850" y="3994150"/>
          <p14:tracePt t="190883" x="11087100" y="4006850"/>
          <p14:tracePt t="190894" x="11137900" y="4025900"/>
          <p14:tracePt t="190911" x="11201400" y="4064000"/>
          <p14:tracePt t="190928" x="11239500" y="4076700"/>
          <p14:tracePt t="190945" x="11271250" y="4095750"/>
          <p14:tracePt t="190964" x="11290300" y="4108450"/>
          <p14:tracePt t="190978" x="11303000" y="4114800"/>
          <p14:tracePt t="190994" x="11309350" y="4114800"/>
          <p14:tracePt t="191810" x="11290300" y="4114800"/>
          <p14:tracePt t="191818" x="11245850" y="4114800"/>
          <p14:tracePt t="191827" x="11125200" y="4102100"/>
          <p14:tracePt t="191845" x="11023600" y="4089400"/>
          <p14:tracePt t="191861" x="10902950" y="4076700"/>
          <p14:tracePt t="191878" x="10814050" y="4057650"/>
          <p14:tracePt t="191897" x="10731500" y="4044950"/>
          <p14:tracePt t="191912" x="10687050" y="4038600"/>
          <p14:tracePt t="191927" x="10661650" y="4038600"/>
          <p14:tracePt t="191945" x="10617200" y="4032250"/>
          <p14:tracePt t="191961" x="10591800" y="4032250"/>
          <p14:tracePt t="191979" x="10572750" y="4025900"/>
          <p14:tracePt t="191994" x="10566400" y="4025900"/>
          <p14:tracePt t="192054" x="10572750" y="4025900"/>
          <p14:tracePt t="192064" x="10579100" y="4025900"/>
          <p14:tracePt t="192069" x="10585450" y="4025900"/>
          <p14:tracePt t="192077" x="10604500" y="4019550"/>
          <p14:tracePt t="192097" x="10642600" y="4019550"/>
          <p14:tracePt t="192113" x="10674350" y="4019550"/>
          <p14:tracePt t="192127" x="10725150" y="4019550"/>
          <p14:tracePt t="192153" x="10858500" y="4000500"/>
          <p14:tracePt t="192160" x="10864850" y="4000500"/>
          <p14:tracePt t="192177" x="10934700" y="4000500"/>
          <p14:tracePt t="192193" x="11004550" y="4006850"/>
          <p14:tracePt t="192212" x="11042650" y="4006850"/>
          <p14:tracePt t="192228" x="11055350" y="4013200"/>
          <p14:tracePt t="192244" x="11068050" y="4019550"/>
          <p14:tracePt t="192261" x="11074400" y="4019550"/>
          <p14:tracePt t="192280" x="11080750" y="4025900"/>
          <p14:tracePt t="192316" x="11087100" y="4025900"/>
          <p14:tracePt t="192416" x="11080750" y="4025900"/>
          <p14:tracePt t="192427" x="11061700" y="4025900"/>
          <p14:tracePt t="192433" x="11049000" y="4025900"/>
          <p14:tracePt t="192444" x="10960100" y="4006850"/>
          <p14:tracePt t="192462" x="10883900" y="3994150"/>
          <p14:tracePt t="192477" x="10814050" y="3987800"/>
          <p14:tracePt t="192494" x="10655300" y="3981450"/>
          <p14:tracePt t="192510" x="10420350" y="4013200"/>
          <p14:tracePt t="192529" x="9956800" y="4121150"/>
          <p14:tracePt t="192543" x="9899650" y="4121150"/>
          <p14:tracePt t="192560" x="9867900" y="4127500"/>
          <p14:tracePt t="192577" x="9829800" y="4133850"/>
          <p14:tracePt t="192595" x="9823450" y="4146550"/>
          <p14:tracePt t="192610" x="9823450" y="4152900"/>
          <p14:tracePt t="192627" x="9848850" y="4159250"/>
          <p14:tracePt t="192644" x="9874250" y="4159250"/>
          <p14:tracePt t="192661" x="9893300" y="4159250"/>
          <p14:tracePt t="192678" x="9912350" y="4159250"/>
          <p14:tracePt t="192694" x="9918700" y="4159250"/>
          <p14:tracePt t="192730" x="10007600" y="4121150"/>
          <p14:tracePt t="192746" x="10229850" y="4095750"/>
          <p14:tracePt t="192761" x="10369550" y="4083050"/>
          <p14:tracePt t="192778" x="10547350" y="4083050"/>
          <p14:tracePt t="192793" x="10642600" y="4095750"/>
          <p14:tracePt t="192810" x="10763250" y="4114800"/>
          <p14:tracePt t="192828" x="10871200" y="4152900"/>
          <p14:tracePt t="192845" x="10902950" y="4165600"/>
          <p14:tracePt t="192860" x="10928350" y="4171950"/>
          <p14:tracePt t="192877" x="10928350" y="4178300"/>
          <p14:tracePt t="192894" x="10934700" y="4178300"/>
          <p14:tracePt t="194464" x="10922000" y="4178300"/>
          <p14:tracePt t="194467" x="10915650" y="4178300"/>
          <p14:tracePt t="194476" x="10896600" y="4178300"/>
          <p14:tracePt t="194493" x="10858500" y="4171950"/>
          <p14:tracePt t="194510" x="10807700" y="4171950"/>
          <p14:tracePt t="194529" x="10718800" y="4165600"/>
          <p14:tracePt t="194543" x="10642600" y="4159250"/>
          <p14:tracePt t="194559" x="10617200" y="4159250"/>
          <p14:tracePt t="194576" x="10598150" y="4159250"/>
          <p14:tracePt t="194593" x="10585450" y="4159250"/>
          <p14:tracePt t="194609" x="10566400" y="4152900"/>
          <p14:tracePt t="194626" x="10541000" y="4146550"/>
          <p14:tracePt t="194642" x="10528300" y="4140200"/>
          <p14:tracePt t="194659" x="10515600" y="4133850"/>
          <p14:tracePt t="194675" x="10502900" y="4133850"/>
          <p14:tracePt t="194694" x="10496550" y="4127500"/>
          <p14:tracePt t="194710" x="10490200" y="4121150"/>
          <p14:tracePt t="194726" x="10483850" y="4114800"/>
          <p14:tracePt t="194742" x="10477500" y="4108450"/>
          <p14:tracePt t="194759" x="10471150" y="4102100"/>
          <p14:tracePt t="194777" x="10464800" y="4095750"/>
          <p14:tracePt t="194792" x="10458450" y="4089400"/>
          <p14:tracePt t="194810" x="10458450" y="4076700"/>
          <p14:tracePt t="194826" x="10458450" y="4070350"/>
          <p14:tracePt t="194845" x="10458450" y="4032250"/>
          <p14:tracePt t="194860" x="10458450" y="4013200"/>
          <p14:tracePt t="194876" x="10477500" y="4000500"/>
          <p14:tracePt t="194892" x="10496550" y="3994150"/>
          <p14:tracePt t="194911" x="10515600" y="3987800"/>
          <p14:tracePt t="194914" x="10528300" y="3981450"/>
          <p14:tracePt t="194927" x="10547350" y="3981450"/>
          <p14:tracePt t="194944" x="10572750" y="3981450"/>
          <p14:tracePt t="194959" x="10617200" y="3981450"/>
          <p14:tracePt t="194975" x="10699750" y="3968750"/>
          <p14:tracePt t="194992" x="10775950" y="4006850"/>
          <p14:tracePt t="195011" x="10845800" y="4057650"/>
          <p14:tracePt t="195028" x="10858500" y="4095750"/>
          <p14:tracePt t="195042" x="10871200" y="4114800"/>
          <p14:tracePt t="195060" x="10871200" y="4152900"/>
          <p14:tracePt t="195075" x="10871200" y="4222750"/>
          <p14:tracePt t="195092" x="10845800" y="4311650"/>
          <p14:tracePt t="195108" x="10795000" y="4356100"/>
          <p14:tracePt t="195125" x="10687050" y="4375150"/>
          <p14:tracePt t="195143" x="10642600" y="4375150"/>
          <p14:tracePt t="195161" x="10477500" y="4375150"/>
          <p14:tracePt t="195176" x="10344150" y="4375150"/>
          <p14:tracePt t="195192" x="10287000" y="4356100"/>
          <p14:tracePt t="195209" x="10229850" y="4324350"/>
          <p14:tracePt t="195227" x="10166350" y="4254500"/>
          <p14:tracePt t="195242" x="10134600" y="4171950"/>
          <p14:tracePt t="195259" x="10134600" y="4152900"/>
          <p14:tracePt t="195277" x="10134600" y="4133850"/>
          <p14:tracePt t="195293" x="10160000" y="4127500"/>
          <p14:tracePt t="195310" x="10210800" y="4108450"/>
          <p14:tracePt t="195325" x="10248900" y="4095750"/>
          <p14:tracePt t="195345" x="10306050" y="4076700"/>
          <p14:tracePt t="195358" x="10445750" y="4032250"/>
          <p14:tracePt t="195376" x="10502900" y="4025900"/>
          <p14:tracePt t="195393" x="10560050" y="4032250"/>
          <p14:tracePt t="195409" x="10572750" y="4051300"/>
          <p14:tracePt t="195426" x="10585450" y="4083050"/>
          <p14:tracePt t="195442" x="10598150" y="4102100"/>
          <p14:tracePt t="195458" x="10610850" y="4152900"/>
          <p14:tracePt t="195477" x="10598150" y="4229100"/>
          <p14:tracePt t="195493" x="10572750" y="4286250"/>
          <p14:tracePt t="195508" x="10560050" y="4305300"/>
          <p14:tracePt t="195529" x="10471150" y="4324350"/>
          <p14:tracePt t="195545" x="10369550" y="4318000"/>
          <p14:tracePt t="195559" x="10318750" y="4318000"/>
          <p14:tracePt t="195576" x="10274300" y="4311650"/>
          <p14:tracePt t="195593" x="10242550" y="4305300"/>
          <p14:tracePt t="195609" x="10204450" y="4298950"/>
          <p14:tracePt t="195625" x="10185400" y="4260850"/>
          <p14:tracePt t="195642" x="10172700" y="4222750"/>
          <p14:tracePt t="195659" x="10172700" y="4210050"/>
          <p14:tracePt t="195676" x="10172700" y="4203700"/>
          <p14:tracePt t="195693" x="10179050" y="4197350"/>
          <p14:tracePt t="195709" x="10204450" y="4197350"/>
          <p14:tracePt t="200062" x="10153650" y="4197350"/>
          <p14:tracePt t="200070" x="10109200" y="4184650"/>
          <p14:tracePt t="200079" x="10052050" y="4171950"/>
          <p14:tracePt t="200090" x="10020300" y="4159250"/>
          <p14:tracePt t="200106" x="9988550" y="4146550"/>
          <p14:tracePt t="200122" x="9956800" y="4140200"/>
          <p14:tracePt t="200140" x="9912350" y="4127500"/>
          <p14:tracePt t="200157" x="9880600" y="4127500"/>
          <p14:tracePt t="200172" x="9874250" y="4127500"/>
          <p14:tracePt t="200648" x="9886950" y="4114800"/>
          <p14:tracePt t="200659" x="9899650" y="4108450"/>
          <p14:tracePt t="200675" x="9918700" y="4102100"/>
          <p14:tracePt t="200689" x="9931400" y="4095750"/>
          <p14:tracePt t="200706" x="9969500" y="4076700"/>
          <p14:tracePt t="200722" x="9994900" y="4070350"/>
          <p14:tracePt t="200739" x="10026650" y="4064000"/>
          <p14:tracePt t="200758" x="10071100" y="4064000"/>
          <p14:tracePt t="200773" x="10090150" y="4064000"/>
          <p14:tracePt t="200789" x="10109200" y="4064000"/>
          <p14:tracePt t="200806" x="10115550" y="4064000"/>
          <p14:tracePt t="200826" x="10121900" y="4064000"/>
          <p14:tracePt t="200893" x="10128250" y="4064000"/>
          <p14:tracePt t="200932" x="10128250" y="4070350"/>
          <p14:tracePt t="201243" x="10121900" y="4070350"/>
          <p14:tracePt t="201254" x="10090150" y="4070350"/>
          <p14:tracePt t="201261" x="10077450" y="4070350"/>
          <p14:tracePt t="201272" x="10039350" y="4070350"/>
          <p14:tracePt t="201289" x="9963150" y="4070350"/>
          <p14:tracePt t="201306" x="9874250" y="4070350"/>
          <p14:tracePt t="201322" x="9842500" y="4076700"/>
          <p14:tracePt t="201340" x="9798050" y="4089400"/>
          <p14:tracePt t="201356" x="9759950" y="4108450"/>
          <p14:tracePt t="201374" x="9696450" y="4159250"/>
          <p14:tracePt t="201392" x="9658350" y="4203700"/>
          <p14:tracePt t="201406" x="9645650" y="4216400"/>
          <p14:tracePt t="201422" x="9632950" y="4229100"/>
          <p14:tracePt t="201439" x="9632950" y="4235450"/>
          <p14:tracePt t="201455" x="9632950" y="4241800"/>
          <p14:tracePt t="201746" x="9607550" y="4254500"/>
          <p14:tracePt t="201754" x="9569450" y="4279900"/>
          <p14:tracePt t="201761" x="9537700" y="4305300"/>
          <p14:tracePt t="201772" x="9493250" y="4337050"/>
          <p14:tracePt t="201788" x="9398000" y="4394200"/>
          <p14:tracePt t="201805" x="9353550" y="4425950"/>
          <p14:tracePt t="201822" x="9315450" y="4495800"/>
          <p14:tracePt t="201843" x="9283700" y="4578350"/>
          <p14:tracePt t="201859" x="9271000" y="4629150"/>
          <p14:tracePt t="201872" x="9264650" y="4654550"/>
          <p14:tracePt t="201889" x="9258300" y="4679950"/>
          <p14:tracePt t="201906" x="9258300" y="4743450"/>
          <p14:tracePt t="201915" x="9258300" y="4819650"/>
          <p14:tracePt t="201922" x="9258300" y="4851400"/>
          <p14:tracePt t="201938" x="9258300" y="4883150"/>
          <p14:tracePt t="201955" x="9264650" y="4895850"/>
          <p14:tracePt t="201972" x="9264650" y="4914900"/>
          <p14:tracePt t="201988" x="9264650" y="4927600"/>
          <p14:tracePt t="202006" x="9264650" y="4965700"/>
          <p14:tracePt t="202022" x="9251950" y="4984750"/>
          <p14:tracePt t="202039" x="9220200" y="5010150"/>
          <p14:tracePt t="202056" x="9194800" y="5022850"/>
          <p14:tracePt t="202073" x="9124950" y="5041900"/>
          <p14:tracePt t="202090" x="9080500" y="5067300"/>
          <p14:tracePt t="202105" x="9017000" y="5086350"/>
          <p14:tracePt t="202121" x="8947150" y="5092700"/>
          <p14:tracePt t="202138" x="8883650" y="5092700"/>
          <p14:tracePt t="202157" x="8813800" y="5086350"/>
          <p14:tracePt t="202172" x="8782050" y="5080000"/>
          <p14:tracePt t="202188" x="8763000" y="5073650"/>
          <p14:tracePt t="202205" x="8743950" y="5073650"/>
          <p14:tracePt t="202221" x="8737600" y="5067300"/>
          <p14:tracePt t="202239" x="8731250" y="5060950"/>
          <p14:tracePt t="202271" x="8731250" y="5054600"/>
          <p14:tracePt t="202299" x="8731250" y="5048250"/>
          <p14:tracePt t="202315" x="8737600" y="5048250"/>
          <p14:tracePt t="202323" x="8743950" y="5048250"/>
          <p14:tracePt t="202360" x="8750300" y="5048250"/>
          <p14:tracePt t="202367" x="8756650" y="5048250"/>
          <p14:tracePt t="202382" x="8756650" y="5041900"/>
          <p14:tracePt t="202396" x="8763000" y="5041900"/>
          <p14:tracePt t="202413" x="8769350" y="5041900"/>
          <p14:tracePt t="202435" x="8775700" y="5041900"/>
          <p14:tracePt t="202451" x="8782050" y="5041900"/>
          <p14:tracePt t="202457" x="8788400" y="5041900"/>
          <p14:tracePt t="202473" x="8794750" y="5041900"/>
          <p14:tracePt t="202488" x="8801100" y="5041900"/>
          <p14:tracePt t="202505" x="8813800" y="5035550"/>
          <p14:tracePt t="202521" x="8820150" y="5035550"/>
          <p14:tracePt t="202538" x="8839200" y="5035550"/>
          <p14:tracePt t="202554" x="8845550" y="5035550"/>
          <p14:tracePt t="202571" x="8858250" y="5029200"/>
          <p14:tracePt t="202588" x="8870950" y="5022850"/>
          <p14:tracePt t="202605" x="8877300" y="5016500"/>
          <p14:tracePt t="202621" x="8890000" y="5010150"/>
          <p14:tracePt t="202638" x="8896350" y="5010150"/>
          <p14:tracePt t="202655" x="8909050" y="5010150"/>
          <p14:tracePt t="202672" x="8915400" y="4997450"/>
          <p14:tracePt t="202688" x="8921750" y="4997450"/>
          <p14:tracePt t="202705" x="8928100" y="4997450"/>
          <p14:tracePt t="202721" x="8934450" y="4991100"/>
          <p14:tracePt t="202755" x="8947150" y="4984750"/>
          <p14:tracePt t="202771" x="8953500" y="4984750"/>
          <p14:tracePt t="202789" x="8959850" y="4984750"/>
          <p14:tracePt t="202805" x="8966200" y="4984750"/>
          <p14:tracePt t="202825" x="8972550" y="4978400"/>
          <p14:tracePt t="202842" x="8978900" y="4978400"/>
          <p14:tracePt t="202857" x="8985250" y="4972050"/>
          <p14:tracePt t="202871" x="8991600" y="4972050"/>
          <p14:tracePt t="202909" x="8997950" y="4972050"/>
          <p14:tracePt t="202939" x="9004300" y="4972050"/>
          <p14:tracePt t="202985" x="9010650" y="4965700"/>
          <p14:tracePt t="202999" x="9017000" y="4965700"/>
          <p14:tracePt t="203018" x="9023350" y="4965700"/>
          <p14:tracePt t="203045" x="9029700" y="4965700"/>
          <p14:tracePt t="203056" x="9036050" y="4965700"/>
          <p14:tracePt t="203067" x="9042400" y="4965700"/>
          <p14:tracePt t="203090" x="9048750" y="4959350"/>
          <p14:tracePt t="203112" x="9055100" y="4959350"/>
          <p14:tracePt t="203127" x="9061450" y="4959350"/>
          <p14:tracePt t="205914" x="9042400" y="4946650"/>
          <p14:tracePt t="205924" x="9036050" y="4946650"/>
          <p14:tracePt t="205933" x="9017000" y="4940300"/>
          <p14:tracePt t="205939" x="9004300" y="4927600"/>
          <p14:tracePt t="205953" x="8959850" y="4908550"/>
          <p14:tracePt t="205969" x="8902700" y="4889500"/>
          <p14:tracePt t="205986" x="8864600" y="4864100"/>
          <p14:tracePt t="206004" x="8851900" y="4845050"/>
          <p14:tracePt t="206020" x="8839200" y="4832350"/>
          <p14:tracePt t="206039" x="8813800" y="4813300"/>
          <p14:tracePt t="206053" x="8807450" y="4806950"/>
          <p14:tracePt t="206070" x="8801100" y="4800600"/>
          <p14:tracePt t="206086" x="8794750" y="4800600"/>
          <p14:tracePt t="206447" x="8782050" y="4800600"/>
          <p14:tracePt t="206454" x="8775700" y="4800600"/>
          <p14:tracePt t="206461" x="8769350" y="4800600"/>
          <p14:tracePt t="206469" x="8756650" y="4806950"/>
          <p14:tracePt t="206486" x="8743950" y="4813300"/>
          <p14:tracePt t="206504" x="8712200" y="4851400"/>
          <p14:tracePt t="206520" x="8699500" y="4876800"/>
          <p14:tracePt t="206536" x="8686800" y="4902200"/>
          <p14:tracePt t="206553" x="8680450" y="4914900"/>
          <p14:tracePt t="206571" x="8661400" y="4991100"/>
          <p14:tracePt t="206586" x="8636000" y="5105400"/>
          <p14:tracePt t="206603" x="8616950" y="5194300"/>
          <p14:tracePt t="206620" x="8585200" y="5257800"/>
          <p14:tracePt t="206636" x="8578850" y="5353050"/>
          <p14:tracePt t="206655" x="8572500" y="5454650"/>
          <p14:tracePt t="206669" x="8572500" y="5486400"/>
          <p14:tracePt t="206686" x="8572500" y="5511800"/>
          <p14:tracePt t="206702" x="8578850" y="5543550"/>
          <p14:tracePt t="206720" x="8591550" y="5594350"/>
          <p14:tracePt t="206737" x="8610600" y="5676900"/>
          <p14:tracePt t="206752" x="8623300" y="5727700"/>
          <p14:tracePt t="206769" x="8629650" y="5759450"/>
          <p14:tracePt t="206787" x="8642350" y="5784850"/>
          <p14:tracePt t="206805" x="8661400" y="5867400"/>
          <p14:tracePt t="206820" x="8661400" y="5899150"/>
          <p14:tracePt t="206836" x="8667750" y="5918200"/>
          <p14:tracePt t="206852" x="8667750" y="5924550"/>
          <p14:tracePt t="207186" x="8680450" y="5892800"/>
          <p14:tracePt t="207193" x="8731250" y="5740400"/>
          <p14:tracePt t="207203" x="8864600" y="5365750"/>
          <p14:tracePt t="207219" x="8921750" y="5187950"/>
          <p14:tracePt t="207236" x="8959850" y="5092700"/>
          <p14:tracePt t="207252" x="8978900" y="5029200"/>
          <p14:tracePt t="207269" x="8978900" y="4991100"/>
          <p14:tracePt t="207287" x="8978900" y="4972050"/>
          <p14:tracePt t="207303" x="8978900" y="4965700"/>
          <p14:tracePt t="207319" x="8978900" y="4959350"/>
          <p14:tracePt t="207335" x="8972550" y="4953000"/>
          <p14:tracePt t="207353" x="8947150" y="4940300"/>
          <p14:tracePt t="207369" x="8934450" y="4927600"/>
          <p14:tracePt t="207386" x="8915400" y="4914900"/>
          <p14:tracePt t="207403" x="8896350" y="4889500"/>
          <p14:tracePt t="207407" x="8890000" y="4870450"/>
          <p14:tracePt t="207420" x="8877300" y="4857750"/>
          <p14:tracePt t="207436" x="8845550" y="4813300"/>
          <p14:tracePt t="207453" x="8826500" y="4781550"/>
          <p14:tracePt t="207468" x="8801100" y="4730750"/>
          <p14:tracePt t="207485" x="8788400" y="4667250"/>
          <p14:tracePt t="207503" x="8775700" y="4584700"/>
          <p14:tracePt t="207520" x="8724900" y="4489450"/>
          <p14:tracePt t="207536" x="8705850" y="4432300"/>
          <p14:tracePt t="207552" x="8693150" y="4362450"/>
          <p14:tracePt t="207568" x="8686800" y="4298950"/>
          <p14:tracePt t="207586" x="8686800" y="4248150"/>
          <p14:tracePt t="207602" x="8686800" y="4229100"/>
          <p14:tracePt t="207618" x="8686800" y="4222750"/>
          <p14:tracePt t="207635" x="8686800" y="4216400"/>
          <p14:tracePt t="207696" x="8680450" y="4216400"/>
          <p14:tracePt t="207711" x="8680450" y="4229100"/>
          <p14:tracePt t="207718" x="8680450" y="4235450"/>
          <p14:tracePt t="208029" x="8674100" y="4222750"/>
          <p14:tracePt t="208038" x="8655050" y="4159250"/>
          <p14:tracePt t="208054" x="8642350" y="4057650"/>
          <p14:tracePt t="208068" x="8636000" y="3962400"/>
          <p14:tracePt t="208085" x="8616950" y="3892550"/>
          <p14:tracePt t="208102" x="8597900" y="3848100"/>
          <p14:tracePt t="208118" x="8591550" y="3822700"/>
          <p14:tracePt t="208137" x="8591550" y="3810000"/>
          <p14:tracePt t="208206" x="8597900" y="3829050"/>
          <p14:tracePt t="208213" x="8597900" y="3841750"/>
          <p14:tracePt t="208223" x="8604250" y="3848100"/>
          <p14:tracePt t="208234" x="8616950" y="3879850"/>
          <p14:tracePt t="208251" x="8629650" y="3917950"/>
          <p14:tracePt t="208269" x="8636000" y="3994150"/>
          <p14:tracePt t="208288" x="8642350" y="4083050"/>
          <p14:tracePt t="208301" x="8642350" y="4146550"/>
          <p14:tracePt t="208318" x="8629650" y="4241800"/>
          <p14:tracePt t="208335" x="8629650" y="4356100"/>
          <p14:tracePt t="208352" x="8623300" y="4400550"/>
          <p14:tracePt t="208369" x="8610600" y="4578350"/>
          <p14:tracePt t="208385" x="8610600" y="4686300"/>
          <p14:tracePt t="208402" x="8610600" y="4768850"/>
          <p14:tracePt t="208419" x="8610600" y="4870450"/>
          <p14:tracePt t="208437" x="8610600" y="4959350"/>
          <p14:tracePt t="208452" x="8610600" y="4991100"/>
          <p14:tracePt t="208469" x="8610600" y="5016500"/>
          <p14:tracePt t="208484" x="8610600" y="5041900"/>
          <p14:tracePt t="208501" x="8616950" y="5067300"/>
          <p14:tracePt t="208519" x="8616950" y="5080000"/>
          <p14:tracePt t="208537" x="8616950" y="5092700"/>
          <p14:tracePt t="209541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Working with users</a:t>
            </a:r>
            <a:endParaRPr lang="en-GB" dirty="0"/>
          </a:p>
        </p:txBody>
      </p:sp>
      <p:sp>
        <p:nvSpPr>
          <p:cNvPr id="4" name="BlokTextu 3"/>
          <p:cNvSpPr txBox="1"/>
          <p:nvPr/>
        </p:nvSpPr>
        <p:spPr>
          <a:xfrm>
            <a:off x="1097280" y="1877148"/>
            <a:ext cx="49987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While developing the library I worked with two fellow students who used it to create their own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There were weekly meetings where we discussed and issues or problems they had, or any functionalities that they needed but the library did no offer yet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At the end I conducted a short interview to find out their overall experience of working with the library </a:t>
            </a:r>
            <a:endParaRPr lang="en-GB" dirty="0"/>
          </a:p>
        </p:txBody>
      </p:sp>
      <p:pic>
        <p:nvPicPr>
          <p:cNvPr id="5" name="Obrázo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8844" y="396691"/>
            <a:ext cx="5086350" cy="3765059"/>
          </a:xfrm>
          <a:prstGeom prst="rect">
            <a:avLst/>
          </a:prstGeom>
        </p:spPr>
      </p:pic>
      <p:pic>
        <p:nvPicPr>
          <p:cNvPr id="6" name="Obrázo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745" y="3017970"/>
            <a:ext cx="4837877" cy="376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645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497"/>
    </mc:Choice>
    <mc:Fallback xmlns="">
      <p:transition spd="slow" advTm="9349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097280" y="260477"/>
            <a:ext cx="10058400" cy="1450757"/>
          </a:xfrm>
        </p:spPr>
        <p:txBody>
          <a:bodyPr/>
          <a:lstStyle/>
          <a:p>
            <a:r>
              <a:rPr lang="en-GB" dirty="0" smtClean="0"/>
              <a:t>Demos</a:t>
            </a:r>
            <a:endParaRPr lang="en-GB" dirty="0"/>
          </a:p>
        </p:txBody>
      </p:sp>
      <p:pic>
        <p:nvPicPr>
          <p:cNvPr id="11" name="Obrázo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574" y="3719398"/>
            <a:ext cx="6348993" cy="2847126"/>
          </a:xfrm>
          <a:prstGeom prst="rect">
            <a:avLst/>
          </a:prstGeom>
        </p:spPr>
      </p:pic>
      <p:pic>
        <p:nvPicPr>
          <p:cNvPr id="10" name="Zástupný objekt pre obsah 9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63" y="3077477"/>
            <a:ext cx="6426925" cy="2711359"/>
          </a:xfrm>
        </p:spPr>
      </p:pic>
      <p:sp>
        <p:nvSpPr>
          <p:cNvPr id="6" name="BlokTextu 5"/>
          <p:cNvSpPr txBox="1"/>
          <p:nvPr/>
        </p:nvSpPr>
        <p:spPr>
          <a:xfrm>
            <a:off x="1097281" y="1877148"/>
            <a:ext cx="4563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Showcase the library functionalities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Tutorials for new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3" name="Obrázok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19" y="239177"/>
            <a:ext cx="6882981" cy="251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59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21"/>
    </mc:Choice>
    <mc:Fallback xmlns="">
      <p:transition spd="slow" advTm="65821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6600" dirty="0" smtClean="0"/>
              <a:t>Thank you for your attention! </a:t>
            </a:r>
            <a:endParaRPr lang="en-GB" sz="660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38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1"/>
    </mc:Choice>
    <mc:Fallback xmlns="">
      <p:transition spd="slow" advTm="2531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ktíva">
  <a:themeElements>
    <a:clrScheme name="Retrospektíva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ktí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ktí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698</TotalTime>
  <Words>280</Words>
  <Application>Microsoft Office PowerPoint</Application>
  <PresentationFormat>Širokouhlá</PresentationFormat>
  <Paragraphs>57</Paragraphs>
  <Slides>8</Slides>
  <Notes>1</Notes>
  <HiddenSlides>0</HiddenSlides>
  <MMClips>0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Retrospektíva</vt:lpstr>
      <vt:lpstr>SmartPeerJS: A library for turning smartphone in interactive controller</vt:lpstr>
      <vt:lpstr>Motivation</vt:lpstr>
      <vt:lpstr>Goals</vt:lpstr>
      <vt:lpstr>Design</vt:lpstr>
      <vt:lpstr>Implementation</vt:lpstr>
      <vt:lpstr>Working with users</vt:lpstr>
      <vt:lpstr>Demos</vt:lpstr>
      <vt:lpstr>Thank you for your attention!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SmartPeerJS: A library for turning smartphone in interactive controller</dc:title>
  <dc:creator>Emma Emma</dc:creator>
  <cp:lastModifiedBy>Emma Emma</cp:lastModifiedBy>
  <cp:revision>25</cp:revision>
  <dcterms:created xsi:type="dcterms:W3CDTF">2022-03-30T15:24:36Z</dcterms:created>
  <dcterms:modified xsi:type="dcterms:W3CDTF">2022-03-31T15:57:00Z</dcterms:modified>
</cp:coreProperties>
</file>

<file path=docProps/thumbnail.jpeg>
</file>